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959" r:id="rId4"/>
    <p:sldMasterId id="2147484031" r:id="rId5"/>
    <p:sldMasterId id="2147483995" r:id="rId6"/>
  </p:sldMasterIdLst>
  <p:notesMasterIdLst>
    <p:notesMasterId r:id="rId27"/>
  </p:notesMasterIdLst>
  <p:sldIdLst>
    <p:sldId id="891" r:id="rId7"/>
    <p:sldId id="956" r:id="rId8"/>
    <p:sldId id="957" r:id="rId9"/>
    <p:sldId id="960" r:id="rId10"/>
    <p:sldId id="961" r:id="rId11"/>
    <p:sldId id="962" r:id="rId12"/>
    <p:sldId id="963" r:id="rId13"/>
    <p:sldId id="964" r:id="rId14"/>
    <p:sldId id="975" r:id="rId15"/>
    <p:sldId id="965" r:id="rId16"/>
    <p:sldId id="966" r:id="rId17"/>
    <p:sldId id="970" r:id="rId18"/>
    <p:sldId id="967" r:id="rId19"/>
    <p:sldId id="972" r:id="rId20"/>
    <p:sldId id="973" r:id="rId21"/>
    <p:sldId id="974" r:id="rId22"/>
    <p:sldId id="971" r:id="rId23"/>
    <p:sldId id="968" r:id="rId24"/>
    <p:sldId id="969" r:id="rId25"/>
    <p:sldId id="959" r:id="rId26"/>
  </p:sldIdLst>
  <p:sldSz cx="12192000" cy="6858000"/>
  <p:notesSz cx="6858000" cy="9144000"/>
  <p:embeddedFontLst>
    <p:embeddedFont>
      <p:font typeface="AlternateGothicEF NoTwo" charset="0"/>
      <p:regular r:id="rId28"/>
    </p:embeddedFont>
    <p:embeddedFont>
      <p:font typeface="AlternateGothicEF-NoTwo" charset="0"/>
      <p:regular r:id="rId29"/>
      <p:bold r:id="rId30"/>
      <p:italic r:id="rId31"/>
      <p:boldItalic r:id="rId3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A45EB2E-14E4-6FD9-7190-CE9520C95D72}" name="Alice Pech" initials="AP" userId="S::Alice.Pech@histoires-de-slides.fr::d3d740ac-50b1-467e-a07c-312c9c2a7e1d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LONDET-VARGAS Cyril" initials="BVC" lastIdx="1" clrIdx="0">
    <p:extLst>
      <p:ext uri="{19B8F6BF-5375-455C-9EA6-DF929625EA0E}">
        <p15:presenceInfo xmlns:p15="http://schemas.microsoft.com/office/powerpoint/2012/main" userId="S::cyril.blondet-vargas@devinci.fr::ea9fce4a-845c-4b87-ad34-29f2f2ccf7a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5BB"/>
    <a:srgbClr val="FF8805"/>
    <a:srgbClr val="FF8E11"/>
    <a:srgbClr val="F07D00"/>
    <a:srgbClr val="DD115A"/>
    <a:srgbClr val="1FA1C2"/>
    <a:srgbClr val="6758A2"/>
    <a:srgbClr val="CF1053"/>
    <a:srgbClr val="0096BB"/>
    <a:srgbClr val="0193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D4C01A-9F2B-4601-97C4-0AB9DA6E894E}" v="1" dt="2026-01-26T21:28:51.16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4" autoAdjust="0"/>
  </p:normalViewPr>
  <p:slideViewPr>
    <p:cSldViewPr snapToGrid="0">
      <p:cViewPr varScale="1">
        <p:scale>
          <a:sx n="63" d="100"/>
          <a:sy n="63" d="100"/>
        </p:scale>
        <p:origin x="804" y="76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microsoft.com/office/2015/10/relationships/revisionInfo" Target="revisionInfo.xml"/><Relationship Id="rId21" Type="http://schemas.openxmlformats.org/officeDocument/2006/relationships/slide" Target="slides/slide15.xml"/><Relationship Id="rId34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40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asri Karthik" userId="b8c21a6fd8e785fa" providerId="LiveId" clId="{559DE8A7-3CB7-4860-B1F2-3B439492F3ED}"/>
    <pc:docChg chg="custSel modSld">
      <pc:chgData name="Jayasri Karthik" userId="b8c21a6fd8e785fa" providerId="LiveId" clId="{559DE8A7-3CB7-4860-B1F2-3B439492F3ED}" dt="2026-01-26T21:29:40.842" v="8" actId="207"/>
      <pc:docMkLst>
        <pc:docMk/>
      </pc:docMkLst>
      <pc:sldChg chg="modSp mod">
        <pc:chgData name="Jayasri Karthik" userId="b8c21a6fd8e785fa" providerId="LiveId" clId="{559DE8A7-3CB7-4860-B1F2-3B439492F3ED}" dt="2026-01-26T21:29:40.842" v="8" actId="207"/>
        <pc:sldMkLst>
          <pc:docMk/>
          <pc:sldMk cId="2136746566" sldId="891"/>
        </pc:sldMkLst>
        <pc:spChg chg="mod">
          <ac:chgData name="Jayasri Karthik" userId="b8c21a6fd8e785fa" providerId="LiveId" clId="{559DE8A7-3CB7-4860-B1F2-3B439492F3ED}" dt="2026-01-26T21:29:40.842" v="8" actId="207"/>
          <ac:spMkLst>
            <pc:docMk/>
            <pc:sldMk cId="2136746566" sldId="891"/>
            <ac:spMk id="5" creationId="{FABE4A6C-F0E9-423B-A5C4-F4A6066A2344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874A05-5C3D-4F34-9B64-2C53FF4F7F6E}" type="datetimeFigureOut">
              <a:rPr lang="fr-FR" smtClean="0"/>
              <a:t>27/01/2026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B5AF8-B3C4-4F33-B344-AE00EDE44BF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7084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ertr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92E7BC-4EE5-7120-6E4E-39992EF71BC9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165ACD-F83A-420E-87F7-CA6729FBD84F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6000" cap="all" baseline="0">
                <a:solidFill>
                  <a:srgbClr val="305174"/>
                </a:solidFill>
                <a:latin typeface="AlternateGothicEF-NoTwo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C0A895E-5D03-4419-A280-A4CCDBADAC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FC077B6-4B63-2A78-72DB-6B7E1B8E2898}"/>
              </a:ext>
            </a:extLst>
          </p:cNvPr>
          <p:cNvSpPr/>
          <p:nvPr userDrawn="1"/>
        </p:nvSpPr>
        <p:spPr>
          <a:xfrm rot="16200000">
            <a:off x="8312990" y="3155722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4C548BF1-F014-4F4D-BB8D-5B3BAB228A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1713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 clai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0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A03F5432-D020-4AAB-9E61-849EF218DC6A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AD3A6ED6-F649-4A97-BD66-692F67305F18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DC25DFEC-B4D0-4974-87CF-6BF548089D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ZoneTexte 78">
              <a:extLst>
                <a:ext uri="{FF2B5EF4-FFF2-40B4-BE49-F238E27FC236}">
                  <a16:creationId xmlns:a16="http://schemas.microsoft.com/office/drawing/2014/main" id="{D241B75F-8387-4096-B7B3-8D3F86268ADA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6CE5D836-59D6-4664-A3FE-5C9C74B41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D4159775-6BDA-43BF-86F5-C190917E74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1138C00E-3632-4AE9-A849-7FDCE59A8C3A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CCC14CCF-7214-4B58-BB5D-3EBB93F8795B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3973628E-A764-4E76-98F6-E89B60D4DA7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5" name="Forme libre : forme 34">
              <a:extLst>
                <a:ext uri="{FF2B5EF4-FFF2-40B4-BE49-F238E27FC236}">
                  <a16:creationId xmlns:a16="http://schemas.microsoft.com/office/drawing/2014/main" id="{0044D88E-56D9-4B96-A265-3D5D96D46A4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6" name="Forme libre : forme 35">
              <a:extLst>
                <a:ext uri="{FF2B5EF4-FFF2-40B4-BE49-F238E27FC236}">
                  <a16:creationId xmlns:a16="http://schemas.microsoft.com/office/drawing/2014/main" id="{937FC0C2-A927-4346-89C9-7ABDD4D5F88D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7" name="Forme libre : forme 36">
              <a:extLst>
                <a:ext uri="{FF2B5EF4-FFF2-40B4-BE49-F238E27FC236}">
                  <a16:creationId xmlns:a16="http://schemas.microsoft.com/office/drawing/2014/main" id="{9FBABA6D-E03F-4681-A867-F9FD1813B04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8" name="Espace réservé du texte 3">
            <a:extLst>
              <a:ext uri="{FF2B5EF4-FFF2-40B4-BE49-F238E27FC236}">
                <a16:creationId xmlns:a16="http://schemas.microsoft.com/office/drawing/2014/main" id="{D2801A02-2A7E-49BC-8387-743202770E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7846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9" name="Espace réservé du texte 3">
            <a:extLst>
              <a:ext uri="{FF2B5EF4-FFF2-40B4-BE49-F238E27FC236}">
                <a16:creationId xmlns:a16="http://schemas.microsoft.com/office/drawing/2014/main" id="{B2E70E15-2A88-4AFF-9AC3-BD46B7E3D2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523546906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gauche - 6 picto 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8" y="943745"/>
            <a:ext cx="3969385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1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 dirty="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3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76804F84-FBDB-403A-8FF9-3B25A0DEDA75}"/>
              </a:ext>
            </a:extLst>
          </p:cNvPr>
          <p:cNvSpPr/>
          <p:nvPr userDrawn="1"/>
        </p:nvSpPr>
        <p:spPr>
          <a:xfrm>
            <a:off x="7624277" y="2024825"/>
            <a:ext cx="543087" cy="543087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7" name="Ellipse 115">
            <a:extLst>
              <a:ext uri="{FF2B5EF4-FFF2-40B4-BE49-F238E27FC236}">
                <a16:creationId xmlns:a16="http://schemas.microsoft.com/office/drawing/2014/main" id="{19092D0F-0E1D-4242-AB47-4A3B3F417ED9}"/>
              </a:ext>
            </a:extLst>
          </p:cNvPr>
          <p:cNvSpPr/>
          <p:nvPr userDrawn="1"/>
        </p:nvSpPr>
        <p:spPr>
          <a:xfrm>
            <a:off x="7624277" y="3550273"/>
            <a:ext cx="543087" cy="543087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8" name="Ellipse 115">
            <a:extLst>
              <a:ext uri="{FF2B5EF4-FFF2-40B4-BE49-F238E27FC236}">
                <a16:creationId xmlns:a16="http://schemas.microsoft.com/office/drawing/2014/main" id="{A537FF82-93B1-4578-B5AF-D29D46988F0A}"/>
              </a:ext>
            </a:extLst>
          </p:cNvPr>
          <p:cNvSpPr/>
          <p:nvPr userDrawn="1"/>
        </p:nvSpPr>
        <p:spPr>
          <a:xfrm>
            <a:off x="9572169" y="2024825"/>
            <a:ext cx="543087" cy="543087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9" name="Ellipse 115">
            <a:extLst>
              <a:ext uri="{FF2B5EF4-FFF2-40B4-BE49-F238E27FC236}">
                <a16:creationId xmlns:a16="http://schemas.microsoft.com/office/drawing/2014/main" id="{307058F0-F35B-4CC4-8037-B78F398E9FE5}"/>
              </a:ext>
            </a:extLst>
          </p:cNvPr>
          <p:cNvSpPr/>
          <p:nvPr userDrawn="1"/>
        </p:nvSpPr>
        <p:spPr>
          <a:xfrm>
            <a:off x="9572169" y="3565874"/>
            <a:ext cx="543087" cy="543087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DA00935A-FE70-4A43-8571-2594021825DB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DBB28F28-E70F-4239-BCA7-BFE8B830FE87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75FB53DF-D1A7-4F54-839F-FAE298692D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33529" y="42262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4D122B3-810B-462F-941A-1C6D61AF78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1421" y="42262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A57FF1F5-D4C0-43CB-BB45-66445770BC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3529" y="27210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BABEF0BC-7A96-45DD-8EE1-D237B31215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81421" y="27210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60BBA67E-7578-42A4-B7B2-E7E2A08BE1BE}"/>
              </a:ext>
            </a:extLst>
          </p:cNvPr>
          <p:cNvSpPr/>
          <p:nvPr userDrawn="1"/>
        </p:nvSpPr>
        <p:spPr>
          <a:xfrm>
            <a:off x="7624277" y="4999162"/>
            <a:ext cx="543087" cy="543087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0D738182-5CEE-415A-A460-6C3FBC60F9C0}"/>
              </a:ext>
            </a:extLst>
          </p:cNvPr>
          <p:cNvSpPr/>
          <p:nvPr userDrawn="1"/>
        </p:nvSpPr>
        <p:spPr>
          <a:xfrm>
            <a:off x="9572169" y="5014763"/>
            <a:ext cx="543087" cy="543087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B84F2B34-7560-4FB3-99E8-8F972A2C25F0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9768EC88-EE99-4385-BF26-5614C204BBB6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space réservé du texte 3">
            <a:extLst>
              <a:ext uri="{FF2B5EF4-FFF2-40B4-BE49-F238E27FC236}">
                <a16:creationId xmlns:a16="http://schemas.microsoft.com/office/drawing/2014/main" id="{9C1F887A-E349-4FB7-B95A-D2FBFCC3DE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33529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56" name="Espace réservé du texte 3">
            <a:extLst>
              <a:ext uri="{FF2B5EF4-FFF2-40B4-BE49-F238E27FC236}">
                <a16:creationId xmlns:a16="http://schemas.microsoft.com/office/drawing/2014/main" id="{446E4117-B3A2-4A24-85DC-1CEE9D47D1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81421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pour une image  10">
            <a:extLst>
              <a:ext uri="{FF2B5EF4-FFF2-40B4-BE49-F238E27FC236}">
                <a16:creationId xmlns:a16="http://schemas.microsoft.com/office/drawing/2014/main" id="{3B023F92-40ED-42F8-92EE-7D2BE7AA6B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20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0D1F2A6D-3AAF-442F-B1CF-15E5B0AC3B25}"/>
              </a:ext>
            </a:extLst>
          </p:cNvPr>
          <p:cNvGrpSpPr/>
          <p:nvPr userDrawn="1"/>
        </p:nvGrpSpPr>
        <p:grpSpPr>
          <a:xfrm>
            <a:off x="9242617" y="6451617"/>
            <a:ext cx="2417715" cy="162209"/>
            <a:chOff x="3502931" y="5938672"/>
            <a:chExt cx="2060757" cy="162209"/>
          </a:xfrm>
        </p:grpSpPr>
        <p:sp>
          <p:nvSpPr>
            <p:cNvPr id="45" name="ZoneTexte 78">
              <a:extLst>
                <a:ext uri="{FF2B5EF4-FFF2-40B4-BE49-F238E27FC236}">
                  <a16:creationId xmlns:a16="http://schemas.microsoft.com/office/drawing/2014/main" id="{8FEAAA70-F6AE-439F-98B7-9AE7A1EEB825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610905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C5C32A68-5E66-4C3C-8B15-F54D9C99089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78">
              <a:extLst>
                <a:ext uri="{FF2B5EF4-FFF2-40B4-BE49-F238E27FC236}">
                  <a16:creationId xmlns:a16="http://schemas.microsoft.com/office/drawing/2014/main" id="{5A6E21EA-8DE5-4BE4-94D4-DEAEFEAF8A4C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9C8C6649-1686-4FBC-A510-35762C8DA09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50" name="Rectangle : coins arrondis 49">
              <a:extLst>
                <a:ext uri="{FF2B5EF4-FFF2-40B4-BE49-F238E27FC236}">
                  <a16:creationId xmlns:a16="http://schemas.microsoft.com/office/drawing/2014/main" id="{203FECF9-DFCE-454F-A667-2B114C6B95E8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 dirty="0">
                <a:solidFill>
                  <a:schemeClr val="bg1"/>
                </a:solidFill>
              </a:endParaRPr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F1DE956F-12ED-4B3B-A75D-86105E059B79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EE5568A9-510F-4187-A485-C47C3A155F09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 dirty="0">
                <a:solidFill>
                  <a:schemeClr val="bg1"/>
                </a:solidFill>
              </a:endParaRPr>
            </a:p>
          </p:txBody>
        </p:sp>
        <p:sp>
          <p:nvSpPr>
            <p:cNvPr id="59" name="Forme libre : forme 58">
              <a:extLst>
                <a:ext uri="{FF2B5EF4-FFF2-40B4-BE49-F238E27FC236}">
                  <a16:creationId xmlns:a16="http://schemas.microsoft.com/office/drawing/2014/main" id="{16146740-0738-4EF2-A3D8-9E1045E14A3B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sp>
        <p:nvSpPr>
          <p:cNvPr id="38" name="Espace réservé du numéro de diapositive 5">
            <a:extLst>
              <a:ext uri="{FF2B5EF4-FFF2-40B4-BE49-F238E27FC236}">
                <a16:creationId xmlns:a16="http://schemas.microsoft.com/office/drawing/2014/main" id="{6CBF9AEB-AAB4-49FE-BDC1-ABE7747A1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CB612758-7B19-44ED-9E53-51C3E17DCD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6" name="Espace réservé du texte 3">
            <a:extLst>
              <a:ext uri="{FF2B5EF4-FFF2-40B4-BE49-F238E27FC236}">
                <a16:creationId xmlns:a16="http://schemas.microsoft.com/office/drawing/2014/main" id="{63ACA8B2-FCFB-4BCC-9C14-08AAB134D19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121868657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3" y="531019"/>
            <a:ext cx="5029187" cy="5785699"/>
          </a:xfrm>
          <a:prstGeom prst="rect">
            <a:avLst/>
          </a:prstGeom>
          <a:solidFill>
            <a:srgbClr val="1FA1C2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F9FAA65C-2507-4BDE-B662-605288889B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943223" y="531019"/>
            <a:ext cx="1276351" cy="1276351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8313"/>
            <a:ext cx="52977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1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3" y="1109912"/>
            <a:ext cx="4502479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fr-FR"/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93668" y="4829769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NOM</a:t>
            </a: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7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3667" y="2582273"/>
            <a:ext cx="3779071" cy="680419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defRPr lang="fr-FR" sz="54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</a:lstStyle>
          <a:p>
            <a:r>
              <a:rPr lang="fr-FR"/>
              <a:t>NOM</a:t>
            </a:r>
            <a:br>
              <a:rPr lang="fr-FR"/>
            </a:br>
            <a:r>
              <a:rPr lang="fr-FR"/>
              <a:t>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CF181C59-0AE1-4381-A177-4FE039EDAA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93668" y="5201409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400" kern="120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Profession</a:t>
            </a: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894576B2-411F-4860-A0CD-EC642EF30AE1}"/>
              </a:ext>
            </a:extLst>
          </p:cNvPr>
          <p:cNvGrpSpPr/>
          <p:nvPr userDrawn="1"/>
        </p:nvGrpSpPr>
        <p:grpSpPr>
          <a:xfrm>
            <a:off x="9242617" y="6451617"/>
            <a:ext cx="2417715" cy="162209"/>
            <a:chOff x="3502931" y="5938672"/>
            <a:chExt cx="2060757" cy="162209"/>
          </a:xfrm>
        </p:grpSpPr>
        <p:sp>
          <p:nvSpPr>
            <p:cNvPr id="37" name="ZoneTexte 78">
              <a:extLst>
                <a:ext uri="{FF2B5EF4-FFF2-40B4-BE49-F238E27FC236}">
                  <a16:creationId xmlns:a16="http://schemas.microsoft.com/office/drawing/2014/main" id="{B0BFC170-8659-47E1-B18C-BE5C0C6DD9AA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610905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096563BF-AF8F-49BE-AAEB-2AA548A28E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ZoneTexte 78">
              <a:extLst>
                <a:ext uri="{FF2B5EF4-FFF2-40B4-BE49-F238E27FC236}">
                  <a16:creationId xmlns:a16="http://schemas.microsoft.com/office/drawing/2014/main" id="{8DEA5464-7838-4669-B3AC-B1295ABFE896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B23EB9F6-FB9E-48B1-8412-271F00DEDC2A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1D03894-6E7A-4E8C-9CE3-89570719A12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2" name="Forme libre : forme 41">
              <a:extLst>
                <a:ext uri="{FF2B5EF4-FFF2-40B4-BE49-F238E27FC236}">
                  <a16:creationId xmlns:a16="http://schemas.microsoft.com/office/drawing/2014/main" id="{6FA9654A-9CF2-4F66-9855-C30A20B8302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4" name="Forme libre : forme 43">
              <a:extLst>
                <a:ext uri="{FF2B5EF4-FFF2-40B4-BE49-F238E27FC236}">
                  <a16:creationId xmlns:a16="http://schemas.microsoft.com/office/drawing/2014/main" id="{C685927E-6CDD-4C00-97CB-3DF82F9C0DF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5" name="Forme libre : forme 44">
              <a:extLst>
                <a:ext uri="{FF2B5EF4-FFF2-40B4-BE49-F238E27FC236}">
                  <a16:creationId xmlns:a16="http://schemas.microsoft.com/office/drawing/2014/main" id="{7B3ABA3F-F760-46CD-B3F9-553032BF7AA2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sp>
        <p:nvSpPr>
          <p:cNvPr id="29" name="Espace réservé du numéro de diapositive 5">
            <a:extLst>
              <a:ext uri="{FF2B5EF4-FFF2-40B4-BE49-F238E27FC236}">
                <a16:creationId xmlns:a16="http://schemas.microsoft.com/office/drawing/2014/main" id="{644942FE-29D1-42D4-805F-C5475CC07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69240DC5-2226-41D2-BD3C-DD02B9A06D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1" name="Espace réservé du texte 3">
            <a:extLst>
              <a:ext uri="{FF2B5EF4-FFF2-40B4-BE49-F238E27FC236}">
                <a16:creationId xmlns:a16="http://schemas.microsoft.com/office/drawing/2014/main" id="{A5880D83-06B6-4AFD-A6C5-D5529FC992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11399851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titre simple bleu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5BE71E5B-6B26-45A3-932F-C26307B7BE8F}"/>
              </a:ext>
            </a:extLst>
          </p:cNvPr>
          <p:cNvSpPr/>
          <p:nvPr userDrawn="1"/>
        </p:nvSpPr>
        <p:spPr>
          <a:xfrm>
            <a:off x="529771" y="1023"/>
            <a:ext cx="11662229" cy="3427977"/>
          </a:xfrm>
          <a:prstGeom prst="rect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59" name="Espace réservé du texte 16">
            <a:extLst>
              <a:ext uri="{FF2B5EF4-FFF2-40B4-BE49-F238E27FC236}">
                <a16:creationId xmlns:a16="http://schemas.microsoft.com/office/drawing/2014/main" id="{9873A29E-C428-4380-A347-AE8906B7872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61344" y="5055195"/>
            <a:ext cx="8469312" cy="7741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3600" kern="1200" cap="all" spc="200" baseline="0" dirty="0">
                <a:solidFill>
                  <a:schemeClr val="accent6"/>
                </a:solidFill>
                <a:latin typeface="AlternateGothicEF-NoTwo"/>
                <a:ea typeface="+mj-ea"/>
                <a:cs typeface="+mj-cs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sp>
        <p:nvSpPr>
          <p:cNvPr id="61" name="Espace réservé du numéro de diapositive 5">
            <a:extLst>
              <a:ext uri="{FF2B5EF4-FFF2-40B4-BE49-F238E27FC236}">
                <a16:creationId xmlns:a16="http://schemas.microsoft.com/office/drawing/2014/main" id="{D55662B7-9A37-4E02-8FD4-1BA067084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1C1A0CC0-737B-4B5C-8194-E003B94AC6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596FD298-A717-49B0-9068-4CEACDB99E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53619430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5"/>
            <a:ext cx="9216668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rgbClr val="1FA1C2"/>
                </a:solidFill>
                <a:latin typeface="AlternateGothicEF-NoTwo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26E96C4E-90FC-40B9-AD0B-677658D741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D8B535F-DCA7-4B31-8AA6-46D6E6E6B2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0FD35AA8-6F2E-47D6-838B-0801905892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4148174335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94815891-2690-40C3-BCAC-3E552E4F9C91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9" y="943745"/>
            <a:ext cx="9320049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1"/>
            <a:ext cx="2955852" cy="414178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1pPr>
            <a:lvl2pPr marL="450839" indent="-180970">
              <a:buClr>
                <a:srgbClr val="1FA1C2"/>
              </a:buClr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2pPr>
            <a:lvl3pPr marL="804843" indent="-180970">
              <a:buClr>
                <a:srgbClr val="1FA1C2"/>
              </a:buClr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3pPr>
            <a:lvl4pPr marL="1257269" indent="-182558">
              <a:buClr>
                <a:srgbClr val="1FA1C2"/>
              </a:buClr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FC4C475E-5FD8-4840-BC82-222411CA85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7642" y="1885951"/>
            <a:ext cx="2955852" cy="414178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1pPr>
            <a:lvl2pPr marL="450839" indent="-180970">
              <a:buClr>
                <a:srgbClr val="1FA1C2"/>
              </a:buClr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2pPr>
            <a:lvl3pPr marL="804843" indent="-180970">
              <a:buClr>
                <a:srgbClr val="1FA1C2"/>
              </a:buClr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3pPr>
            <a:lvl4pPr marL="1257269" indent="-182558">
              <a:buClr>
                <a:srgbClr val="1FA1C2"/>
              </a:buClr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93AAC043-1D1E-48CF-A230-11B6FB354B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8235" y="1885951"/>
            <a:ext cx="2955852" cy="414178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1pPr>
            <a:lvl2pPr marL="450839" indent="-180970">
              <a:buClr>
                <a:srgbClr val="1FA1C2"/>
              </a:buClr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2pPr>
            <a:lvl3pPr marL="804843" indent="-180970">
              <a:buClr>
                <a:srgbClr val="1FA1C2"/>
              </a:buClr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3pPr>
            <a:lvl4pPr marL="1257269" indent="-182558">
              <a:buClr>
                <a:srgbClr val="1FA1C2"/>
              </a:buClr>
              <a:defRPr sz="2133">
                <a:solidFill>
                  <a:srgbClr val="1FA1C2"/>
                </a:solidFill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3944073F-5F19-40FD-9E1B-BE54E13F781E}"/>
              </a:ext>
            </a:extLst>
          </p:cNvPr>
          <p:cNvGrpSpPr/>
          <p:nvPr userDrawn="1"/>
        </p:nvGrpSpPr>
        <p:grpSpPr>
          <a:xfrm>
            <a:off x="9242616" y="6448042"/>
            <a:ext cx="2303901" cy="169367"/>
            <a:chOff x="3502931" y="5935093"/>
            <a:chExt cx="1963748" cy="169367"/>
          </a:xfrm>
        </p:grpSpPr>
        <p:sp>
          <p:nvSpPr>
            <p:cNvPr id="26" name="ZoneTexte 78">
              <a:extLst>
                <a:ext uri="{FF2B5EF4-FFF2-40B4-BE49-F238E27FC236}">
                  <a16:creationId xmlns:a16="http://schemas.microsoft.com/office/drawing/2014/main" id="{89B32A55-646A-49E6-BA2B-85485314467F}"/>
                </a:ext>
              </a:extLst>
            </p:cNvPr>
            <p:cNvSpPr txBox="1"/>
            <p:nvPr userDrawn="1"/>
          </p:nvSpPr>
          <p:spPr>
            <a:xfrm>
              <a:off x="3502931" y="5935093"/>
              <a:ext cx="158767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 Light" panose="02000503040000020004" pitchFamily="50" charset="0"/>
                </a:rPr>
                <a:t>@</a:t>
              </a:r>
              <a:r>
                <a:rPr lang="en-US" sz="1000" err="1">
                  <a:solidFill>
                    <a:schemeClr val="tx1"/>
                  </a:solidFill>
                  <a:latin typeface="Calibri Light" panose="02000503040000020004" pitchFamily="50" charset="0"/>
                </a:rPr>
                <a:t>esilv_paris</a:t>
              </a:r>
              <a:endParaRPr lang="en-US" sz="1000">
                <a:solidFill>
                  <a:schemeClr val="tx1"/>
                </a:solidFill>
                <a:latin typeface="Calibri Light" panose="02000503040000020004" pitchFamily="50" charset="0"/>
              </a:endParaRPr>
            </a:p>
          </p:txBody>
        </p: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E5754A54-5E60-4A9A-8E78-AD96430786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96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ZoneTexte 78">
              <a:extLst>
                <a:ext uri="{FF2B5EF4-FFF2-40B4-BE49-F238E27FC236}">
                  <a16:creationId xmlns:a16="http://schemas.microsoft.com/office/drawing/2014/main" id="{01BF7512-9E32-4E43-BC1D-60BA9F4FA6EB}"/>
                </a:ext>
              </a:extLst>
            </p:cNvPr>
            <p:cNvSpPr txBox="1"/>
            <p:nvPr userDrawn="1"/>
          </p:nvSpPr>
          <p:spPr>
            <a:xfrm>
              <a:off x="5172917" y="5950572"/>
              <a:ext cx="29376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98B11004-54C1-4601-9D8F-E69B833A00D0}"/>
              </a:ext>
            </a:extLst>
          </p:cNvPr>
          <p:cNvGrpSpPr/>
          <p:nvPr userDrawn="1"/>
        </p:nvGrpSpPr>
        <p:grpSpPr>
          <a:xfrm>
            <a:off x="8993585" y="6452580"/>
            <a:ext cx="156544" cy="156544"/>
            <a:chOff x="8824402" y="6454461"/>
            <a:chExt cx="156544" cy="156544"/>
          </a:xfrm>
        </p:grpSpPr>
        <p:sp>
          <p:nvSpPr>
            <p:cNvPr id="33" name="Rectangle : coins arrondis 32">
              <a:extLst>
                <a:ext uri="{FF2B5EF4-FFF2-40B4-BE49-F238E27FC236}">
                  <a16:creationId xmlns:a16="http://schemas.microsoft.com/office/drawing/2014/main" id="{B2260582-FF26-40D6-B3C3-8C97A45E0424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CF105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34" name="Forme libre : forme 33">
              <a:extLst>
                <a:ext uri="{FF2B5EF4-FFF2-40B4-BE49-F238E27FC236}">
                  <a16:creationId xmlns:a16="http://schemas.microsoft.com/office/drawing/2014/main" id="{2135E8FA-E78C-4C62-9626-A2D1BC5AC31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35" name="Forme libre : forme 34">
              <a:extLst>
                <a:ext uri="{FF2B5EF4-FFF2-40B4-BE49-F238E27FC236}">
                  <a16:creationId xmlns:a16="http://schemas.microsoft.com/office/drawing/2014/main" id="{4DDDF0DB-30BE-4897-9F7F-7A9E4E3E203C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3" name="Forme libre : forme 42">
              <a:extLst>
                <a:ext uri="{FF2B5EF4-FFF2-40B4-BE49-F238E27FC236}">
                  <a16:creationId xmlns:a16="http://schemas.microsoft.com/office/drawing/2014/main" id="{50050FF6-C40A-487B-97D6-BEE4DE3F374D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sp>
        <p:nvSpPr>
          <p:cNvPr id="4" name="Cadre 3">
            <a:extLst>
              <a:ext uri="{FF2B5EF4-FFF2-40B4-BE49-F238E27FC236}">
                <a16:creationId xmlns:a16="http://schemas.microsoft.com/office/drawing/2014/main" id="{B78AA23E-1EBC-00DD-0B5C-AC3F40BCEB27}"/>
              </a:ext>
            </a:extLst>
          </p:cNvPr>
          <p:cNvSpPr/>
          <p:nvPr userDrawn="1"/>
        </p:nvSpPr>
        <p:spPr>
          <a:xfrm>
            <a:off x="529771" y="0"/>
            <a:ext cx="11669492" cy="6858000"/>
          </a:xfrm>
          <a:prstGeom prst="frame">
            <a:avLst>
              <a:gd name="adj1" fmla="val 7722"/>
            </a:avLst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C94F403D-AD3B-4714-8060-20EF3D290E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8158BF25-BE20-4F9C-8083-7E2D5818D6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2" name="Espace réservé du texte 3">
            <a:extLst>
              <a:ext uri="{FF2B5EF4-FFF2-40B4-BE49-F238E27FC236}">
                <a16:creationId xmlns:a16="http://schemas.microsoft.com/office/drawing/2014/main" id="{01F88F13-5CE6-444A-8EB3-06235BD8D18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48139022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e gauche - image / fond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7" y="943745"/>
            <a:ext cx="3969385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7" y="1963739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39" indent="-180970">
              <a:buClr>
                <a:srgbClr val="1FA1C2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1FA1C2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1FA1C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29771" y="-3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49" y="525780"/>
            <a:ext cx="5541011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88E38E26-8312-48E0-A41D-E94D43F16483}"/>
              </a:ext>
            </a:extLst>
          </p:cNvPr>
          <p:cNvSpPr/>
          <p:nvPr userDrawn="1"/>
        </p:nvSpPr>
        <p:spPr>
          <a:xfrm>
            <a:off x="6103621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CAA7D8C3-0476-415C-8983-384B17A96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55BC89C-E817-45B7-88A5-B08E240F74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F3CC0400-8B32-484A-AE13-3329F740EFA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86948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7D6886FC-7598-4FDD-A409-42B35AE00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A7CC8B66-E63B-4F32-A46F-7B5E8A41BD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C4BE5A99-9DD9-40FD-9F7C-600B0715302F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FED78395-EDB8-4A46-996E-23B16E8BA7D0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0E3AEB88-EE36-4BFC-B9DF-BB4F8D783199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5" name="Forme libre : forme 34">
              <a:extLst>
                <a:ext uri="{FF2B5EF4-FFF2-40B4-BE49-F238E27FC236}">
                  <a16:creationId xmlns:a16="http://schemas.microsoft.com/office/drawing/2014/main" id="{DF923841-A7BA-404A-BB5F-14FFE053EFB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6" name="Forme libre : forme 35">
              <a:extLst>
                <a:ext uri="{FF2B5EF4-FFF2-40B4-BE49-F238E27FC236}">
                  <a16:creationId xmlns:a16="http://schemas.microsoft.com/office/drawing/2014/main" id="{0DDE5EEE-4949-44E0-B2BE-CFF7FDF15BD8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7" name="Forme libre : forme 36">
              <a:extLst>
                <a:ext uri="{FF2B5EF4-FFF2-40B4-BE49-F238E27FC236}">
                  <a16:creationId xmlns:a16="http://schemas.microsoft.com/office/drawing/2014/main" id="{CF1C575D-974E-4308-8E09-822670065B02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8" name="Espace réservé du texte 3">
            <a:extLst>
              <a:ext uri="{FF2B5EF4-FFF2-40B4-BE49-F238E27FC236}">
                <a16:creationId xmlns:a16="http://schemas.microsoft.com/office/drawing/2014/main" id="{060AD1E1-3801-4FEB-99D9-3F844FD7B5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7846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36FEF775-9248-460C-A878-D9007B6E5833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40" name="ZoneTexte 78">
              <a:extLst>
                <a:ext uri="{FF2B5EF4-FFF2-40B4-BE49-F238E27FC236}">
                  <a16:creationId xmlns:a16="http://schemas.microsoft.com/office/drawing/2014/main" id="{9441667A-1B37-4E0A-9966-D4B3867076B7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id="{E787B008-3E98-4675-A318-4306EE34AAC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ZoneTexte 78">
              <a:extLst>
                <a:ext uri="{FF2B5EF4-FFF2-40B4-BE49-F238E27FC236}">
                  <a16:creationId xmlns:a16="http://schemas.microsoft.com/office/drawing/2014/main" id="{A0E95232-8368-4FC4-B6CB-507EDC1C37E9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892F504E-027C-4081-B63A-2D32E823EF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2952198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94815891-2690-40C3-BCAC-3E552E4F9C91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51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EE207E92-2292-4B0D-9EC8-F3E79CE04B16}"/>
              </a:ext>
            </a:extLst>
          </p:cNvPr>
          <p:cNvGrpSpPr/>
          <p:nvPr userDrawn="1"/>
        </p:nvGrpSpPr>
        <p:grpSpPr>
          <a:xfrm>
            <a:off x="8820776" y="4501494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BD31547-AD98-47B9-8F03-A35D0A6414A2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10D7523E-C560-4118-BADA-077992B8D39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4883821"/>
            <a:ext cx="0" cy="1143916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fr-FR"/>
              <a:t>Cliquez sur l'icône pour ajouter une image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4501494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fr-FR"/>
              <a:t>Cliquez sur l'icône pour ajouter une image</a:t>
            </a:r>
          </a:p>
        </p:txBody>
      </p: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310C06DE-C7C5-4447-B103-C762A41151A6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1A156E9D-5473-4C69-8417-AD219C48AE91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6" name="Forme libre : forme 45">
              <a:extLst>
                <a:ext uri="{FF2B5EF4-FFF2-40B4-BE49-F238E27FC236}">
                  <a16:creationId xmlns:a16="http://schemas.microsoft.com/office/drawing/2014/main" id="{1F1A31EB-AA41-468E-BE97-0E24C4229A3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3E175111-9DF4-44A9-A666-F6A63119CB6A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5" name="Forme libre : forme 54">
              <a:extLst>
                <a:ext uri="{FF2B5EF4-FFF2-40B4-BE49-F238E27FC236}">
                  <a16:creationId xmlns:a16="http://schemas.microsoft.com/office/drawing/2014/main" id="{72B5AFCC-0E83-425E-B830-3CB3FF138D9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5A3DD4AD-E53D-4667-A5E1-556BB7C440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4BF2B555-8AEF-4FB3-8741-9CE3E550B9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057187-27B7-443C-9B72-06B774D554D4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39" name="ZoneTexte 78">
              <a:extLst>
                <a:ext uri="{FF2B5EF4-FFF2-40B4-BE49-F238E27FC236}">
                  <a16:creationId xmlns:a16="http://schemas.microsoft.com/office/drawing/2014/main" id="{68102B56-1CB3-499C-8411-331B7FAE781C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id="{40C183EB-AEE5-47B0-BBB4-38707D7E27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ZoneTexte 78">
              <a:extLst>
                <a:ext uri="{FF2B5EF4-FFF2-40B4-BE49-F238E27FC236}">
                  <a16:creationId xmlns:a16="http://schemas.microsoft.com/office/drawing/2014/main" id="{85B50091-BF2E-4E87-8BC3-988871E0A548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56" name="Espace réservé du texte 3">
            <a:extLst>
              <a:ext uri="{FF2B5EF4-FFF2-40B4-BE49-F238E27FC236}">
                <a16:creationId xmlns:a16="http://schemas.microsoft.com/office/drawing/2014/main" id="{E3455F85-6DD8-4E31-A301-003A7AFEF46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4970091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49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56A7CA0A-0A28-4517-8C8F-9F86BA6FD0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31" name="Espace réservé pour une image  20">
            <a:extLst>
              <a:ext uri="{FF2B5EF4-FFF2-40B4-BE49-F238E27FC236}">
                <a16:creationId xmlns:a16="http://schemas.microsoft.com/office/drawing/2014/main" id="{5ACB60A1-4C93-4E50-801E-4AEF0B43FE9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56371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32" name="Espace réservé pour une image  20">
            <a:extLst>
              <a:ext uri="{FF2B5EF4-FFF2-40B4-BE49-F238E27FC236}">
                <a16:creationId xmlns:a16="http://schemas.microsoft.com/office/drawing/2014/main" id="{01ABE263-3658-44A1-BA9F-9EE89B185B5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498170" y="1885950"/>
            <a:ext cx="2588928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fr-FR"/>
              <a:t>Cliquez sur l'icône pour ajouter une image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A6423606-C226-443D-BAA9-D92E5E458BA9}"/>
              </a:ext>
            </a:extLst>
          </p:cNvPr>
          <p:cNvGrpSpPr/>
          <p:nvPr userDrawn="1"/>
        </p:nvGrpSpPr>
        <p:grpSpPr>
          <a:xfrm>
            <a:off x="2914389" y="3853673"/>
            <a:ext cx="251460" cy="251460"/>
            <a:chOff x="3333431" y="4500856"/>
            <a:chExt cx="251460" cy="251460"/>
          </a:xfrm>
        </p:grpSpPr>
        <p:sp>
          <p:nvSpPr>
            <p:cNvPr id="34" name="Ellipse 115">
              <a:extLst>
                <a:ext uri="{FF2B5EF4-FFF2-40B4-BE49-F238E27FC236}">
                  <a16:creationId xmlns:a16="http://schemas.microsoft.com/office/drawing/2014/main" id="{DB3EB556-3F79-45E4-BA02-4ABAFCCF01E6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104">
              <a:extLst>
                <a:ext uri="{FF2B5EF4-FFF2-40B4-BE49-F238E27FC236}">
                  <a16:creationId xmlns:a16="http://schemas.microsoft.com/office/drawing/2014/main" id="{53666CF1-E964-4BC3-9852-352F217382E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642FE364-734E-4286-BCC1-CAE8B400783F}"/>
              </a:ext>
            </a:extLst>
          </p:cNvPr>
          <p:cNvGrpSpPr/>
          <p:nvPr userDrawn="1"/>
        </p:nvGrpSpPr>
        <p:grpSpPr>
          <a:xfrm>
            <a:off x="6286201" y="3853673"/>
            <a:ext cx="251460" cy="251460"/>
            <a:chOff x="3333431" y="4500856"/>
            <a:chExt cx="251460" cy="251460"/>
          </a:xfrm>
        </p:grpSpPr>
        <p:sp>
          <p:nvSpPr>
            <p:cNvPr id="54" name="Ellipse 115">
              <a:extLst>
                <a:ext uri="{FF2B5EF4-FFF2-40B4-BE49-F238E27FC236}">
                  <a16:creationId xmlns:a16="http://schemas.microsoft.com/office/drawing/2014/main" id="{676D64EC-7C74-442E-8BA9-8C566AE7EF9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Rectangle 104">
              <a:extLst>
                <a:ext uri="{FF2B5EF4-FFF2-40B4-BE49-F238E27FC236}">
                  <a16:creationId xmlns:a16="http://schemas.microsoft.com/office/drawing/2014/main" id="{997B088C-299C-4EC6-A0F0-33349062A46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CDAB61-5E23-4C10-853E-12465BC8ED5E}"/>
              </a:ext>
            </a:extLst>
          </p:cNvPr>
          <p:cNvGrpSpPr/>
          <p:nvPr userDrawn="1"/>
        </p:nvGrpSpPr>
        <p:grpSpPr>
          <a:xfrm>
            <a:off x="9658012" y="3853673"/>
            <a:ext cx="251460" cy="251460"/>
            <a:chOff x="3333431" y="4500856"/>
            <a:chExt cx="251460" cy="251460"/>
          </a:xfrm>
        </p:grpSpPr>
        <p:sp>
          <p:nvSpPr>
            <p:cNvPr id="57" name="Ellipse 115">
              <a:extLst>
                <a:ext uri="{FF2B5EF4-FFF2-40B4-BE49-F238E27FC236}">
                  <a16:creationId xmlns:a16="http://schemas.microsoft.com/office/drawing/2014/main" id="{800DA227-D79E-4770-9B55-3011ADFF3E5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Rectangle 104">
              <a:extLst>
                <a:ext uri="{FF2B5EF4-FFF2-40B4-BE49-F238E27FC236}">
                  <a16:creationId xmlns:a16="http://schemas.microsoft.com/office/drawing/2014/main" id="{83A07957-7E91-48E2-B065-711EC30508CA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4364945"/>
            <a:ext cx="3371812" cy="1662792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FC4C475E-5FD8-4840-BC82-222411CA85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6372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93AAC043-1D1E-48CF-A230-11B6FB354B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02410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8" name="Espace réservé du numéro de diapositive 5">
            <a:extLst>
              <a:ext uri="{FF2B5EF4-FFF2-40B4-BE49-F238E27FC236}">
                <a16:creationId xmlns:a16="http://schemas.microsoft.com/office/drawing/2014/main" id="{298709E8-14A9-4E8C-8FFA-C8768E8B6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77AF9846-BD7C-45F4-A06E-2D86A9AA66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C2581A24-5146-4F0A-B9EE-7CC3047C5C13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E94E3973-6DB2-415E-A05D-205E7EB9439B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52E52360-48A8-428F-9198-D66F381933BC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DDCC344B-A257-4258-BEF1-4CE800EFAD14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61495DC6-F113-495D-9E2C-4D87877D3C1F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C3C85F9B-389E-433E-962E-FB6BD775076D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66" name="Groupe 65">
            <a:extLst>
              <a:ext uri="{FF2B5EF4-FFF2-40B4-BE49-F238E27FC236}">
                <a16:creationId xmlns:a16="http://schemas.microsoft.com/office/drawing/2014/main" id="{381E80AD-8086-4294-B2CA-CC071A2899A7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67" name="ZoneTexte 78">
              <a:extLst>
                <a:ext uri="{FF2B5EF4-FFF2-40B4-BE49-F238E27FC236}">
                  <a16:creationId xmlns:a16="http://schemas.microsoft.com/office/drawing/2014/main" id="{72391CF7-74DA-41E8-8D97-2C414B2310D7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68" name="Connecteur droit 67">
              <a:extLst>
                <a:ext uri="{FF2B5EF4-FFF2-40B4-BE49-F238E27FC236}">
                  <a16:creationId xmlns:a16="http://schemas.microsoft.com/office/drawing/2014/main" id="{935D6D11-A590-4559-8A16-94367932802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ZoneTexte 78">
              <a:extLst>
                <a:ext uri="{FF2B5EF4-FFF2-40B4-BE49-F238E27FC236}">
                  <a16:creationId xmlns:a16="http://schemas.microsoft.com/office/drawing/2014/main" id="{0D3E3613-2755-4A01-B4BF-325741868E49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70" name="Espace réservé du texte 3">
            <a:extLst>
              <a:ext uri="{FF2B5EF4-FFF2-40B4-BE49-F238E27FC236}">
                <a16:creationId xmlns:a16="http://schemas.microsoft.com/office/drawing/2014/main" id="{8EF55159-8039-463E-BE71-7B754B68A9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572572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3" name="Espace réservé pour une image  20">
            <a:extLst>
              <a:ext uri="{FF2B5EF4-FFF2-40B4-BE49-F238E27FC236}">
                <a16:creationId xmlns:a16="http://schemas.microsoft.com/office/drawing/2014/main" id="{0ACA8D97-B715-40BF-85B6-FA050A94902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fr-FR"/>
              <a:t>Cliquez sur l'icône pour ajouter une image</a:t>
            </a:r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92AE3BD0-7C9E-44EF-8841-2DCCCB5F64CD}"/>
              </a:ext>
            </a:extLst>
          </p:cNvPr>
          <p:cNvGrpSpPr/>
          <p:nvPr userDrawn="1"/>
        </p:nvGrpSpPr>
        <p:grpSpPr>
          <a:xfrm>
            <a:off x="2453324" y="3853673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3F84423-5C7C-4C18-86E7-DC74B1D34D1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E71E54CC-B119-4987-A424-B312F5DE0197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EC0BD43C-E04D-4736-A554-068F4728C8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22015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fr-FR"/>
              <a:t>Cliquez sur l'icône pour ajouter une image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67EDD968-8430-44B3-9349-5B822BBD741A}"/>
              </a:ext>
            </a:extLst>
          </p:cNvPr>
          <p:cNvGrpSpPr/>
          <p:nvPr userDrawn="1"/>
        </p:nvGrpSpPr>
        <p:grpSpPr>
          <a:xfrm>
            <a:off x="4966485" y="3853673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E245C469-112B-4944-A263-F8982CDFC42B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687270F6-3CCE-45F9-B07B-45959CB0814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pour une image  20">
            <a:extLst>
              <a:ext uri="{FF2B5EF4-FFF2-40B4-BE49-F238E27FC236}">
                <a16:creationId xmlns:a16="http://schemas.microsoft.com/office/drawing/2014/main" id="{B11D8512-8BF9-46EC-A382-CC8300E0B7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35175" y="1885950"/>
            <a:ext cx="1745563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fr-FR"/>
              <a:t>Cliquez sur l'icône pour ajouter une image</a:t>
            </a:r>
          </a:p>
        </p:txBody>
      </p: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CF6B22B8-8981-48AF-9E22-CCF3787A72AB}"/>
              </a:ext>
            </a:extLst>
          </p:cNvPr>
          <p:cNvGrpSpPr/>
          <p:nvPr userDrawn="1"/>
        </p:nvGrpSpPr>
        <p:grpSpPr>
          <a:xfrm>
            <a:off x="7479646" y="3853673"/>
            <a:ext cx="251460" cy="251460"/>
            <a:chOff x="3333431" y="4500856"/>
            <a:chExt cx="251460" cy="251460"/>
          </a:xfrm>
        </p:grpSpPr>
        <p:sp>
          <p:nvSpPr>
            <p:cNvPr id="65" name="Ellipse 115">
              <a:extLst>
                <a:ext uri="{FF2B5EF4-FFF2-40B4-BE49-F238E27FC236}">
                  <a16:creationId xmlns:a16="http://schemas.microsoft.com/office/drawing/2014/main" id="{3CE478B2-CED4-4083-B383-BCAE90DAA56D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Rectangle 104">
              <a:extLst>
                <a:ext uri="{FF2B5EF4-FFF2-40B4-BE49-F238E27FC236}">
                  <a16:creationId xmlns:a16="http://schemas.microsoft.com/office/drawing/2014/main" id="{C8EA7703-FF53-4760-A6D0-E5F33D2859B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7" name="Espace réservé pour une image  20">
            <a:extLst>
              <a:ext uri="{FF2B5EF4-FFF2-40B4-BE49-F238E27FC236}">
                <a16:creationId xmlns:a16="http://schemas.microsoft.com/office/drawing/2014/main" id="{AAD06E4A-3D40-4044-BACF-F510F0C6001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67581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r>
              <a:rPr lang="fr-FR"/>
              <a:t>Cliquez sur l'icône pour ajouter une image</a:t>
            </a:r>
          </a:p>
        </p:txBody>
      </p:sp>
      <p:grpSp>
        <p:nvGrpSpPr>
          <p:cNvPr id="68" name="Groupe 67">
            <a:extLst>
              <a:ext uri="{FF2B5EF4-FFF2-40B4-BE49-F238E27FC236}">
                <a16:creationId xmlns:a16="http://schemas.microsoft.com/office/drawing/2014/main" id="{377F02C5-3C9C-4B5B-AF57-4A6C8DDECA7A}"/>
              </a:ext>
            </a:extLst>
          </p:cNvPr>
          <p:cNvGrpSpPr/>
          <p:nvPr userDrawn="1"/>
        </p:nvGrpSpPr>
        <p:grpSpPr>
          <a:xfrm>
            <a:off x="10017210" y="3853673"/>
            <a:ext cx="251460" cy="251460"/>
            <a:chOff x="3333431" y="4500856"/>
            <a:chExt cx="251460" cy="251460"/>
          </a:xfrm>
        </p:grpSpPr>
        <p:sp>
          <p:nvSpPr>
            <p:cNvPr id="69" name="Ellipse 115">
              <a:extLst>
                <a:ext uri="{FF2B5EF4-FFF2-40B4-BE49-F238E27FC236}">
                  <a16:creationId xmlns:a16="http://schemas.microsoft.com/office/drawing/2014/main" id="{58283288-52B8-4C39-A832-A34C9886279D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Rectangle 104">
              <a:extLst>
                <a:ext uri="{FF2B5EF4-FFF2-40B4-BE49-F238E27FC236}">
                  <a16:creationId xmlns:a16="http://schemas.microsoft.com/office/drawing/2014/main" id="{A8C3AD92-0E28-4248-B068-12137BB6E86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4410063"/>
            <a:ext cx="5035041" cy="1617673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Espace réservé du texte 3">
            <a:extLst>
              <a:ext uri="{FF2B5EF4-FFF2-40B4-BE49-F238E27FC236}">
                <a16:creationId xmlns:a16="http://schemas.microsoft.com/office/drawing/2014/main" id="{E1CC39E3-0A1A-40EF-BF87-14FE05A2E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014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4" name="Espace réservé du texte 3">
            <a:extLst>
              <a:ext uri="{FF2B5EF4-FFF2-40B4-BE49-F238E27FC236}">
                <a16:creationId xmlns:a16="http://schemas.microsoft.com/office/drawing/2014/main" id="{567B86DD-0222-4212-A5ED-22CB998EB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35175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7273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1" name="Espace réservé du numéro de diapositive 5">
            <a:extLst>
              <a:ext uri="{FF2B5EF4-FFF2-40B4-BE49-F238E27FC236}">
                <a16:creationId xmlns:a16="http://schemas.microsoft.com/office/drawing/2014/main" id="{A4EFDC73-F0F6-4DDA-9DD6-55145068C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40" name="Image 39">
            <a:extLst>
              <a:ext uri="{FF2B5EF4-FFF2-40B4-BE49-F238E27FC236}">
                <a16:creationId xmlns:a16="http://schemas.microsoft.com/office/drawing/2014/main" id="{9B2C51B1-6075-4153-87F9-BD432F1FAC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62" name="Forme libre : forme 61">
            <a:extLst>
              <a:ext uri="{FF2B5EF4-FFF2-40B4-BE49-F238E27FC236}">
                <a16:creationId xmlns:a16="http://schemas.microsoft.com/office/drawing/2014/main" id="{CD6DBBDA-6DA5-43E0-BFC2-2FE397458CA6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6E89148D-8391-4C51-9A60-DB437C00FE2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76" name="Rectangle : coins arrondis 75">
              <a:extLst>
                <a:ext uri="{FF2B5EF4-FFF2-40B4-BE49-F238E27FC236}">
                  <a16:creationId xmlns:a16="http://schemas.microsoft.com/office/drawing/2014/main" id="{C79FAE4C-F24F-407F-BAA9-9211D2C2970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88D80C7B-F1C6-449B-82B9-DD0C489976E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66C65A28-A31F-4813-8B57-34C8AE2BD066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29C871A2-E23D-4CEA-9A89-8E579DEC721A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80" name="Groupe 79">
            <a:extLst>
              <a:ext uri="{FF2B5EF4-FFF2-40B4-BE49-F238E27FC236}">
                <a16:creationId xmlns:a16="http://schemas.microsoft.com/office/drawing/2014/main" id="{41998C2A-5D2F-4F40-A0E4-329DFEDC0074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81" name="ZoneTexte 78">
              <a:extLst>
                <a:ext uri="{FF2B5EF4-FFF2-40B4-BE49-F238E27FC236}">
                  <a16:creationId xmlns:a16="http://schemas.microsoft.com/office/drawing/2014/main" id="{ACB4D5A3-750B-48C7-A95D-2EFFAAD3CF11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82" name="Connecteur droit 81">
              <a:extLst>
                <a:ext uri="{FF2B5EF4-FFF2-40B4-BE49-F238E27FC236}">
                  <a16:creationId xmlns:a16="http://schemas.microsoft.com/office/drawing/2014/main" id="{F5C9C817-DAAD-4314-8376-E2F311ADB2B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ZoneTexte 78">
              <a:extLst>
                <a:ext uri="{FF2B5EF4-FFF2-40B4-BE49-F238E27FC236}">
                  <a16:creationId xmlns:a16="http://schemas.microsoft.com/office/drawing/2014/main" id="{BFDA89D6-C882-4682-8AEB-0192211F7DF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84" name="Espace réservé du texte 3">
            <a:extLst>
              <a:ext uri="{FF2B5EF4-FFF2-40B4-BE49-F238E27FC236}">
                <a16:creationId xmlns:a16="http://schemas.microsoft.com/office/drawing/2014/main" id="{E8139E23-9334-41EF-9210-9C7B020586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4697795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51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1885950"/>
            <a:ext cx="0" cy="4141787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CE3C9C81-C341-46FE-B36A-C2911E8AC5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803F719D-A8F8-49D9-B9BF-89352975F6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26C6643A-7974-4A54-99B4-0FE28112096F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ED7D6D2C-FB94-41E6-AFBD-7D12AE29A454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7" name="Rectangle : coins arrondis 36">
              <a:extLst>
                <a:ext uri="{FF2B5EF4-FFF2-40B4-BE49-F238E27FC236}">
                  <a16:creationId xmlns:a16="http://schemas.microsoft.com/office/drawing/2014/main" id="{7B264083-6FDB-443F-B631-BD52F0283DF2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8" name="Forme libre : forme 37">
              <a:extLst>
                <a:ext uri="{FF2B5EF4-FFF2-40B4-BE49-F238E27FC236}">
                  <a16:creationId xmlns:a16="http://schemas.microsoft.com/office/drawing/2014/main" id="{4540C136-A241-4334-9D09-052DCD27B72D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38A7260B-0BBA-45A2-A7C9-4982420E0B3E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A9107EF7-F934-475D-B8E6-EFA6573C6380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6A4489B1-F6AD-4F07-B0E6-A8F3D8B25233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43" name="ZoneTexte 78">
              <a:extLst>
                <a:ext uri="{FF2B5EF4-FFF2-40B4-BE49-F238E27FC236}">
                  <a16:creationId xmlns:a16="http://schemas.microsoft.com/office/drawing/2014/main" id="{4E59021D-5BCC-4AA2-A95F-564B96E268C6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4F1D7FF8-AE4A-4341-852A-EA3EB2495A2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ZoneTexte 78">
              <a:extLst>
                <a:ext uri="{FF2B5EF4-FFF2-40B4-BE49-F238E27FC236}">
                  <a16:creationId xmlns:a16="http://schemas.microsoft.com/office/drawing/2014/main" id="{46DFD864-9A63-46FC-94A5-9EEA853B6F5D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46" name="Espace réservé du texte 3">
            <a:extLst>
              <a:ext uri="{FF2B5EF4-FFF2-40B4-BE49-F238E27FC236}">
                <a16:creationId xmlns:a16="http://schemas.microsoft.com/office/drawing/2014/main" id="{5FEE30B5-14DE-4DAB-B8D8-372E169177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1727383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49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1885949"/>
            <a:ext cx="3371812" cy="414178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FC4C475E-5FD8-4840-BC82-222411CA85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6372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93AAC043-1D1E-48CF-A230-11B6FB354B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02410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3" name="Espace réservé du numéro de diapositive 5">
            <a:extLst>
              <a:ext uri="{FF2B5EF4-FFF2-40B4-BE49-F238E27FC236}">
                <a16:creationId xmlns:a16="http://schemas.microsoft.com/office/drawing/2014/main" id="{C2E75692-22AD-46DE-B9A9-E8C63CC618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C346DDE5-7F80-4524-A28C-53B575EFAF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7A747A1D-703A-431D-89CD-61175641DE63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D6DE5A7D-C44D-4557-9D99-01B8000A9554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7" name="Rectangle : coins arrondis 36">
              <a:extLst>
                <a:ext uri="{FF2B5EF4-FFF2-40B4-BE49-F238E27FC236}">
                  <a16:creationId xmlns:a16="http://schemas.microsoft.com/office/drawing/2014/main" id="{072A6638-87F2-4429-B1E6-2792400491E1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8" name="Forme libre : forme 37">
              <a:extLst>
                <a:ext uri="{FF2B5EF4-FFF2-40B4-BE49-F238E27FC236}">
                  <a16:creationId xmlns:a16="http://schemas.microsoft.com/office/drawing/2014/main" id="{85975D3F-51D9-4174-9491-5E8EA2D076C1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EF9317EC-7C69-490F-AC6A-1CB302813F05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BB8072AA-F01B-4506-9935-23BDCC9AE907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2CD2DDA6-7570-4C51-8A2B-DE89587F4626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44" name="ZoneTexte 78">
              <a:extLst>
                <a:ext uri="{FF2B5EF4-FFF2-40B4-BE49-F238E27FC236}">
                  <a16:creationId xmlns:a16="http://schemas.microsoft.com/office/drawing/2014/main" id="{4FCB0A74-BB22-437C-A453-D1391CB4E68D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45" name="Connecteur droit 44">
              <a:extLst>
                <a:ext uri="{FF2B5EF4-FFF2-40B4-BE49-F238E27FC236}">
                  <a16:creationId xmlns:a16="http://schemas.microsoft.com/office/drawing/2014/main" id="{9AC5E1ED-17CA-425C-A237-2D4A5644441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ZoneTexte 78">
              <a:extLst>
                <a:ext uri="{FF2B5EF4-FFF2-40B4-BE49-F238E27FC236}">
                  <a16:creationId xmlns:a16="http://schemas.microsoft.com/office/drawing/2014/main" id="{5229EC9E-1934-442B-ABEE-2D8F5A86BE21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47" name="Espace réservé du texte 3">
            <a:extLst>
              <a:ext uri="{FF2B5EF4-FFF2-40B4-BE49-F238E27FC236}">
                <a16:creationId xmlns:a16="http://schemas.microsoft.com/office/drawing/2014/main" id="{A443056A-C6E7-48D0-AC92-87D715C9F4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334535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1885950"/>
            <a:ext cx="5035041" cy="4141787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Espace réservé du texte 3">
            <a:extLst>
              <a:ext uri="{FF2B5EF4-FFF2-40B4-BE49-F238E27FC236}">
                <a16:creationId xmlns:a16="http://schemas.microsoft.com/office/drawing/2014/main" id="{E1CC39E3-0A1A-40EF-BF87-14FE05A2E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014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4" name="Espace réservé du texte 3">
            <a:extLst>
              <a:ext uri="{FF2B5EF4-FFF2-40B4-BE49-F238E27FC236}">
                <a16:creationId xmlns:a16="http://schemas.microsoft.com/office/drawing/2014/main" id="{567B86DD-0222-4212-A5ED-22CB998EB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35175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7273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5" name="Espace réservé du numéro de diapositive 5">
            <a:extLst>
              <a:ext uri="{FF2B5EF4-FFF2-40B4-BE49-F238E27FC236}">
                <a16:creationId xmlns:a16="http://schemas.microsoft.com/office/drawing/2014/main" id="{35245327-5229-4227-8ACE-613B9E13A6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1D6F389D-25A2-4A04-A525-EFF391B63E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6" name="Forme libre : forme 35">
            <a:extLst>
              <a:ext uri="{FF2B5EF4-FFF2-40B4-BE49-F238E27FC236}">
                <a16:creationId xmlns:a16="http://schemas.microsoft.com/office/drawing/2014/main" id="{725CCFF9-E69C-43C5-A641-65ADCD1E4500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F235326C-D0CC-4FBA-BF0D-E28725091084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7824A1DE-7A3A-4F72-8AB4-9D33BF430FD9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E4485D00-3241-41AE-A8F2-D2F64A254EA1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480490E0-6C95-441E-9F19-41E8E95AF457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68E71C9D-3D36-4CAB-A44A-57573B9D265E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C4AD80B8-79A3-48BD-A7FE-80BA00C67DE2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46" name="ZoneTexte 78">
              <a:extLst>
                <a:ext uri="{FF2B5EF4-FFF2-40B4-BE49-F238E27FC236}">
                  <a16:creationId xmlns:a16="http://schemas.microsoft.com/office/drawing/2014/main" id="{657A0418-DAE9-4D40-BD38-560001A0B658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4183A186-7F0E-411B-A6FD-72AEB0C079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ZoneTexte 78">
              <a:extLst>
                <a:ext uri="{FF2B5EF4-FFF2-40B4-BE49-F238E27FC236}">
                  <a16:creationId xmlns:a16="http://schemas.microsoft.com/office/drawing/2014/main" id="{ED832AF0-C333-419E-B7C9-F9AC6731F6E7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50" name="Espace réservé du texte 3">
            <a:extLst>
              <a:ext uri="{FF2B5EF4-FFF2-40B4-BE49-F238E27FC236}">
                <a16:creationId xmlns:a16="http://schemas.microsoft.com/office/drawing/2014/main" id="{580E9F31-7707-4EC7-AE34-F08956B27A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3008997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os + tex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2315E4-1C02-489F-8869-9C6EA3C82D70}"/>
              </a:ext>
            </a:extLst>
          </p:cNvPr>
          <p:cNvSpPr/>
          <p:nvPr userDrawn="1"/>
        </p:nvSpPr>
        <p:spPr>
          <a:xfrm>
            <a:off x="975202" y="537028"/>
            <a:ext cx="5127939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2E4CFF44-6CD9-4215-BC85-DD8E388F6309}"/>
              </a:ext>
            </a:extLst>
          </p:cNvPr>
          <p:cNvSpPr/>
          <p:nvPr userDrawn="1"/>
        </p:nvSpPr>
        <p:spPr>
          <a:xfrm>
            <a:off x="7185480" y="932492"/>
            <a:ext cx="641052" cy="641052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llipse 115">
            <a:extLst>
              <a:ext uri="{FF2B5EF4-FFF2-40B4-BE49-F238E27FC236}">
                <a16:creationId xmlns:a16="http://schemas.microsoft.com/office/drawing/2014/main" id="{0265A92E-A3D3-456D-94AE-347B2C9B78FA}"/>
              </a:ext>
            </a:extLst>
          </p:cNvPr>
          <p:cNvSpPr/>
          <p:nvPr userDrawn="1"/>
        </p:nvSpPr>
        <p:spPr>
          <a:xfrm>
            <a:off x="7185480" y="3606412"/>
            <a:ext cx="641052" cy="641052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38520CB7-E962-430B-A7C9-52987DEC1E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21286" y="2162925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17F7C56D-40DF-4451-BA09-AABFFCB9E8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21286" y="1692358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7" name="Espace réservé du texte 3">
            <a:extLst>
              <a:ext uri="{FF2B5EF4-FFF2-40B4-BE49-F238E27FC236}">
                <a16:creationId xmlns:a16="http://schemas.microsoft.com/office/drawing/2014/main" id="{40273531-646D-4420-8523-4577110D1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21286" y="4827967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8" name="Espace réservé du texte 3">
            <a:extLst>
              <a:ext uri="{FF2B5EF4-FFF2-40B4-BE49-F238E27FC236}">
                <a16:creationId xmlns:a16="http://schemas.microsoft.com/office/drawing/2014/main" id="{A02C886A-E963-4E2A-9D1C-496628C547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21286" y="4357400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61358F3B-FE6D-45D0-8DC0-75DDA2951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4D15BBED-A6B9-4987-B19C-4EE4EE138DC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8" name="Forme libre : forme 37">
            <a:extLst>
              <a:ext uri="{FF2B5EF4-FFF2-40B4-BE49-F238E27FC236}">
                <a16:creationId xmlns:a16="http://schemas.microsoft.com/office/drawing/2014/main" id="{832CEEC1-B610-4881-B295-401A9DBE81CF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E838B221-F14C-4539-B909-1857B00A2B1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0" name="Rectangle : coins arrondis 39">
              <a:extLst>
                <a:ext uri="{FF2B5EF4-FFF2-40B4-BE49-F238E27FC236}">
                  <a16:creationId xmlns:a16="http://schemas.microsoft.com/office/drawing/2014/main" id="{28C1EDA0-01A9-4219-B4EC-3A8B889C5B63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BA4BBC22-86EA-42F7-849B-E87422507A6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2" name="Forme libre : forme 51">
              <a:extLst>
                <a:ext uri="{FF2B5EF4-FFF2-40B4-BE49-F238E27FC236}">
                  <a16:creationId xmlns:a16="http://schemas.microsoft.com/office/drawing/2014/main" id="{090A97D8-3DF2-44A7-9BDA-3254EF6CDDE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8D4B0F46-CDFB-4606-87E0-CAAA2237DAF5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Groupe 53">
            <a:extLst>
              <a:ext uri="{FF2B5EF4-FFF2-40B4-BE49-F238E27FC236}">
                <a16:creationId xmlns:a16="http://schemas.microsoft.com/office/drawing/2014/main" id="{330134DD-74F5-4A4E-8FD3-E3B6BBD648A2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55" name="ZoneTexte 78">
              <a:extLst>
                <a:ext uri="{FF2B5EF4-FFF2-40B4-BE49-F238E27FC236}">
                  <a16:creationId xmlns:a16="http://schemas.microsoft.com/office/drawing/2014/main" id="{6BD7A318-EF9B-40B9-A078-7ACA6942F4AE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FC3483F4-D95E-4C2B-99A6-FC1B221E296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78">
              <a:extLst>
                <a:ext uri="{FF2B5EF4-FFF2-40B4-BE49-F238E27FC236}">
                  <a16:creationId xmlns:a16="http://schemas.microsoft.com/office/drawing/2014/main" id="{8F7A7A65-BA1D-4FF5-B51D-5FC6B3B3D75C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3B245C3A-F3E8-4E9B-A719-5E76BBF62C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4073633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3429000"/>
            <a:ext cx="2424635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BE190AD1-BEC7-4E41-8D98-E5D10E95BD4C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FA0FFB60-159E-4B5D-AD1E-A8CD2748B3AA}"/>
              </a:ext>
            </a:extLst>
          </p:cNvPr>
          <p:cNvSpPr/>
          <p:nvPr userDrawn="1"/>
        </p:nvSpPr>
        <p:spPr>
          <a:xfrm>
            <a:off x="5192243" y="2166655"/>
            <a:ext cx="641052" cy="641052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0D6CE31E-9035-4210-85A3-FA5E634CA2FC}"/>
              </a:ext>
            </a:extLst>
          </p:cNvPr>
          <p:cNvSpPr/>
          <p:nvPr userDrawn="1"/>
        </p:nvSpPr>
        <p:spPr>
          <a:xfrm>
            <a:off x="8603450" y="2166655"/>
            <a:ext cx="641052" cy="641052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F3B017F2-A645-4A0A-A422-C8134E7EA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67048" y="2964573"/>
            <a:ext cx="2424635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5B127F88-CD2D-431E-B795-2A71C095A2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2242" y="3429000"/>
            <a:ext cx="242463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1A0F5DA1-4975-424D-98F3-62B6EBD1B5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92242" y="2964573"/>
            <a:ext cx="2424632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EAD4EA80-9351-4E06-B573-76E86127CD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03449" y="3429000"/>
            <a:ext cx="2409689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6210A201-8FB7-4E8A-ABED-8D527B3D7D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3449" y="2964573"/>
            <a:ext cx="2409689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9CDA35E5-6599-4983-9453-96EC36DE6E95}"/>
              </a:ext>
            </a:extLst>
          </p:cNvPr>
          <p:cNvGrpSpPr/>
          <p:nvPr userDrawn="1"/>
        </p:nvGrpSpPr>
        <p:grpSpPr>
          <a:xfrm>
            <a:off x="4726025" y="3428999"/>
            <a:ext cx="3371812" cy="2598737"/>
            <a:chOff x="4726025" y="4559300"/>
            <a:chExt cx="3371812" cy="628650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4169F97B-28F6-4B2D-8CBD-03EE3E676EF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2882724D-A8CB-410D-9933-1E82457C3385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Espace réservé du numéro de diapositive 5">
            <a:extLst>
              <a:ext uri="{FF2B5EF4-FFF2-40B4-BE49-F238E27FC236}">
                <a16:creationId xmlns:a16="http://schemas.microsoft.com/office/drawing/2014/main" id="{C39DD587-3503-4EE7-AFF0-3D57FE91E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7" name="Image 36">
            <a:extLst>
              <a:ext uri="{FF2B5EF4-FFF2-40B4-BE49-F238E27FC236}">
                <a16:creationId xmlns:a16="http://schemas.microsoft.com/office/drawing/2014/main" id="{D62FFE95-622C-459E-9BF9-7145E0A5A1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9C7BF4F7-30B6-4B32-AE5D-0196BEA8ED5A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993D0F10-B7EE-488D-91A0-6E195559A8BF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27C1691-678A-40D9-8FCB-A39B2A9E9094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6" name="Forme libre : forme 55">
              <a:extLst>
                <a:ext uri="{FF2B5EF4-FFF2-40B4-BE49-F238E27FC236}">
                  <a16:creationId xmlns:a16="http://schemas.microsoft.com/office/drawing/2014/main" id="{575F7B32-4FA0-4E08-B099-3C4CC82D51E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F5BF9EC2-8226-468E-9C55-AC2D37EF05BF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4B0C4736-0C98-4772-9561-6981D28035AF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6C82AFD8-64AC-4E4F-A9D1-7B2066F822B0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60" name="ZoneTexte 78">
              <a:extLst>
                <a:ext uri="{FF2B5EF4-FFF2-40B4-BE49-F238E27FC236}">
                  <a16:creationId xmlns:a16="http://schemas.microsoft.com/office/drawing/2014/main" id="{7466CAF2-5F7D-4AAB-940B-7CF8D1EFB7C2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FBF3A6FA-2A15-4ABD-976D-4ABA4EEE811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ZoneTexte 78">
              <a:extLst>
                <a:ext uri="{FF2B5EF4-FFF2-40B4-BE49-F238E27FC236}">
                  <a16:creationId xmlns:a16="http://schemas.microsoft.com/office/drawing/2014/main" id="{DA1331DC-7945-48B6-94B5-23F6EBCD5617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BD614698-89B4-4920-8DDB-C907E20AF6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70911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C4133C-32DE-4A74-B566-1CBA2383E564}"/>
              </a:ext>
            </a:extLst>
          </p:cNvPr>
          <p:cNvSpPr/>
          <p:nvPr userDrawn="1"/>
        </p:nvSpPr>
        <p:spPr>
          <a:xfrm>
            <a:off x="-1" y="1"/>
            <a:ext cx="1219200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B576B9-C62F-4E5F-90E1-250720F89769}"/>
              </a:ext>
            </a:extLst>
          </p:cNvPr>
          <p:cNvSpPr/>
          <p:nvPr userDrawn="1"/>
        </p:nvSpPr>
        <p:spPr>
          <a:xfrm>
            <a:off x="1066801" y="537028"/>
            <a:ext cx="10588162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9B86AD-3770-421B-A80E-F61035F9F4E6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E307A9D-19CE-4B74-8FC1-4430C02CC2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DE7C8321-F215-498F-8645-8EBE660E6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418B2EFB-5501-4F82-98DB-79C8A2768E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4123590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9" y="943746"/>
            <a:ext cx="8959442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03723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25617" y="3121429"/>
            <a:ext cx="4842001" cy="2598737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Espace réservé du texte 3">
            <a:extLst>
              <a:ext uri="{FF2B5EF4-FFF2-40B4-BE49-F238E27FC236}">
                <a16:creationId xmlns:a16="http://schemas.microsoft.com/office/drawing/2014/main" id="{E1CC39E3-0A1A-40EF-BF87-14FE05A2E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49814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4" name="Espace réservé du texte 3">
            <a:extLst>
              <a:ext uri="{FF2B5EF4-FFF2-40B4-BE49-F238E27FC236}">
                <a16:creationId xmlns:a16="http://schemas.microsoft.com/office/drawing/2014/main" id="{567B86DD-0222-4212-A5ED-22CB998EB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68385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22762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67049" y="1859084"/>
            <a:ext cx="641052" cy="641052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49814" y="1859084"/>
            <a:ext cx="641052" cy="641052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68385" y="1859084"/>
            <a:ext cx="641052" cy="641052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9022762" y="1859084"/>
            <a:ext cx="641052" cy="641052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3723" y="2639744"/>
            <a:ext cx="1953630" cy="2807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49814" y="2639744"/>
            <a:ext cx="1953630" cy="2807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fr-FR" sz="2400" cap="all" baseline="0" dirty="0">
                <a:solidFill>
                  <a:schemeClr val="accent4"/>
                </a:solidFill>
                <a:latin typeface="AlternateGothicEF-NoTwo" pitchFamily="2" charset="0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68385" y="2639744"/>
            <a:ext cx="1953630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22762" y="2639744"/>
            <a:ext cx="1953630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kern="1200" cap="all" baseline="0" dirty="0" smtClean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EE7C0B37-ABEE-4A7D-A99B-2B4765A0CF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B7AFA3D8-85B2-4B0A-B5B2-6EB21E7015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C76E0445-E8D0-428B-98BB-8A5AA591B563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D0719D25-D1BF-477C-BB95-69166864B8F5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7E98BFB5-26F7-4292-B009-079C9773D687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47C515FA-28F3-4614-B79E-0277F425C738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5" name="Forme libre : forme 54">
              <a:extLst>
                <a:ext uri="{FF2B5EF4-FFF2-40B4-BE49-F238E27FC236}">
                  <a16:creationId xmlns:a16="http://schemas.microsoft.com/office/drawing/2014/main" id="{81133A06-5A55-4A1D-919B-7C7F1B3A1E1D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6" name="Forme libre : forme 55">
              <a:extLst>
                <a:ext uri="{FF2B5EF4-FFF2-40B4-BE49-F238E27FC236}">
                  <a16:creationId xmlns:a16="http://schemas.microsoft.com/office/drawing/2014/main" id="{1CB6E761-C543-403A-BD68-270E43D838F7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Groupe 56">
            <a:extLst>
              <a:ext uri="{FF2B5EF4-FFF2-40B4-BE49-F238E27FC236}">
                <a16:creationId xmlns:a16="http://schemas.microsoft.com/office/drawing/2014/main" id="{AA27176F-7E51-4874-B420-37DF6E07EC68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58" name="ZoneTexte 78">
              <a:extLst>
                <a:ext uri="{FF2B5EF4-FFF2-40B4-BE49-F238E27FC236}">
                  <a16:creationId xmlns:a16="http://schemas.microsoft.com/office/drawing/2014/main" id="{DD93F626-88CE-422A-B52B-0C46E49FA256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59" name="Connecteur droit 58">
              <a:extLst>
                <a:ext uri="{FF2B5EF4-FFF2-40B4-BE49-F238E27FC236}">
                  <a16:creationId xmlns:a16="http://schemas.microsoft.com/office/drawing/2014/main" id="{A0E30455-E98F-4AC0-82A7-9C2D2876AB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ZoneTexte 78">
              <a:extLst>
                <a:ext uri="{FF2B5EF4-FFF2-40B4-BE49-F238E27FC236}">
                  <a16:creationId xmlns:a16="http://schemas.microsoft.com/office/drawing/2014/main" id="{E996AB06-DDC7-482D-88F0-685D76489D35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61" name="Espace réservé du texte 3">
            <a:extLst>
              <a:ext uri="{FF2B5EF4-FFF2-40B4-BE49-F238E27FC236}">
                <a16:creationId xmlns:a16="http://schemas.microsoft.com/office/drawing/2014/main" id="{C7A5BE9C-EA9A-4900-97FB-A18712CDF71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8662355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4" name="Ellipse 115">
            <a:extLst>
              <a:ext uri="{FF2B5EF4-FFF2-40B4-BE49-F238E27FC236}">
                <a16:creationId xmlns:a16="http://schemas.microsoft.com/office/drawing/2014/main" id="{F51F1091-642D-479F-8989-D0993C187D3F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Ellipse 115">
            <a:extLst>
              <a:ext uri="{FF2B5EF4-FFF2-40B4-BE49-F238E27FC236}">
                <a16:creationId xmlns:a16="http://schemas.microsoft.com/office/drawing/2014/main" id="{EEDE1033-65E6-4660-A4EB-EB9947C3CAD8}"/>
              </a:ext>
            </a:extLst>
          </p:cNvPr>
          <p:cNvSpPr/>
          <p:nvPr userDrawn="1"/>
        </p:nvSpPr>
        <p:spPr>
          <a:xfrm>
            <a:off x="1730488" y="3549842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Ellipse 115">
            <a:extLst>
              <a:ext uri="{FF2B5EF4-FFF2-40B4-BE49-F238E27FC236}">
                <a16:creationId xmlns:a16="http://schemas.microsoft.com/office/drawing/2014/main" id="{D3455B46-32A7-4E23-A6D7-8C95D41B1224}"/>
              </a:ext>
            </a:extLst>
          </p:cNvPr>
          <p:cNvSpPr/>
          <p:nvPr userDrawn="1"/>
        </p:nvSpPr>
        <p:spPr>
          <a:xfrm>
            <a:off x="1730488" y="4754041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Ellipse 115">
            <a:extLst>
              <a:ext uri="{FF2B5EF4-FFF2-40B4-BE49-F238E27FC236}">
                <a16:creationId xmlns:a16="http://schemas.microsoft.com/office/drawing/2014/main" id="{FFDB2564-E50F-43C2-8129-05B9A538DF65}"/>
              </a:ext>
            </a:extLst>
          </p:cNvPr>
          <p:cNvSpPr/>
          <p:nvPr userDrawn="1"/>
        </p:nvSpPr>
        <p:spPr>
          <a:xfrm>
            <a:off x="6764925" y="2345643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Ellipse 115">
            <a:extLst>
              <a:ext uri="{FF2B5EF4-FFF2-40B4-BE49-F238E27FC236}">
                <a16:creationId xmlns:a16="http://schemas.microsoft.com/office/drawing/2014/main" id="{C8C06F70-25A8-43CB-B499-4CFBF7459BE1}"/>
              </a:ext>
            </a:extLst>
          </p:cNvPr>
          <p:cNvSpPr/>
          <p:nvPr userDrawn="1"/>
        </p:nvSpPr>
        <p:spPr>
          <a:xfrm>
            <a:off x="6764925" y="3549842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115">
            <a:extLst>
              <a:ext uri="{FF2B5EF4-FFF2-40B4-BE49-F238E27FC236}">
                <a16:creationId xmlns:a16="http://schemas.microsoft.com/office/drawing/2014/main" id="{2A87F693-CD9E-4C81-95FB-65A0A1A47854}"/>
              </a:ext>
            </a:extLst>
          </p:cNvPr>
          <p:cNvSpPr/>
          <p:nvPr userDrawn="1"/>
        </p:nvSpPr>
        <p:spPr>
          <a:xfrm>
            <a:off x="6764925" y="4754041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0CED3343-A8ED-46D4-9494-BF13E30006FC}"/>
              </a:ext>
            </a:extLst>
          </p:cNvPr>
          <p:cNvGrpSpPr/>
          <p:nvPr userDrawn="1"/>
        </p:nvGrpSpPr>
        <p:grpSpPr>
          <a:xfrm>
            <a:off x="2314510" y="3282128"/>
            <a:ext cx="4050730" cy="1237488"/>
            <a:chOff x="2314510" y="3282128"/>
            <a:chExt cx="3580324" cy="1237488"/>
          </a:xfrm>
        </p:grpSpPr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45E9E4B2-FF72-44A3-95CC-80D2397701B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AD77634E-F0E8-4EF7-BED5-2498DC0D6AA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CCD76DA3-040B-4395-B5E3-69D65621CD8E}"/>
              </a:ext>
            </a:extLst>
          </p:cNvPr>
          <p:cNvGrpSpPr/>
          <p:nvPr userDrawn="1"/>
        </p:nvGrpSpPr>
        <p:grpSpPr>
          <a:xfrm>
            <a:off x="7348947" y="3282128"/>
            <a:ext cx="4050730" cy="1237488"/>
            <a:chOff x="2314510" y="3282128"/>
            <a:chExt cx="3580324" cy="1237488"/>
          </a:xfrm>
        </p:grpSpPr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EC60381A-B90C-4D75-A10E-06CA66498DB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eur droit 63">
              <a:extLst>
                <a:ext uri="{FF2B5EF4-FFF2-40B4-BE49-F238E27FC236}">
                  <a16:creationId xmlns:a16="http://schemas.microsoft.com/office/drawing/2014/main" id="{E73F28E9-B1A2-45D1-9811-FC0E282A35E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Espace réservé du texte 3">
            <a:extLst>
              <a:ext uri="{FF2B5EF4-FFF2-40B4-BE49-F238E27FC236}">
                <a16:creationId xmlns:a16="http://schemas.microsoft.com/office/drawing/2014/main" id="{23A93E3C-A3B3-4B85-AACA-55F3DAF965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58474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6" name="Espace réservé du texte 3">
            <a:extLst>
              <a:ext uri="{FF2B5EF4-FFF2-40B4-BE49-F238E27FC236}">
                <a16:creationId xmlns:a16="http://schemas.microsoft.com/office/drawing/2014/main" id="{2A41D060-847F-461C-BC62-8E9FB1D9430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58474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7" name="Espace réservé du texte 3">
            <a:extLst>
              <a:ext uri="{FF2B5EF4-FFF2-40B4-BE49-F238E27FC236}">
                <a16:creationId xmlns:a16="http://schemas.microsoft.com/office/drawing/2014/main" id="{F132509F-656A-4BDD-9B55-8FA23A9EB3B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8" name="Espace réservé du texte 3">
            <a:extLst>
              <a:ext uri="{FF2B5EF4-FFF2-40B4-BE49-F238E27FC236}">
                <a16:creationId xmlns:a16="http://schemas.microsoft.com/office/drawing/2014/main" id="{D454D12C-1E57-4FD3-A0DD-BBCEAFC645D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9" name="Espace réservé du texte 3">
            <a:extLst>
              <a:ext uri="{FF2B5EF4-FFF2-40B4-BE49-F238E27FC236}">
                <a16:creationId xmlns:a16="http://schemas.microsoft.com/office/drawing/2014/main" id="{A0C654E9-EB3E-43EA-9200-BC6C5F7ECDD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58474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0" name="Espace réservé du texte 3">
            <a:extLst>
              <a:ext uri="{FF2B5EF4-FFF2-40B4-BE49-F238E27FC236}">
                <a16:creationId xmlns:a16="http://schemas.microsoft.com/office/drawing/2014/main" id="{C7307472-C342-4811-A2C0-44D6DFA69F9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58474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6" name="Espace réservé du texte 3">
            <a:extLst>
              <a:ext uri="{FF2B5EF4-FFF2-40B4-BE49-F238E27FC236}">
                <a16:creationId xmlns:a16="http://schemas.microsoft.com/office/drawing/2014/main" id="{7F3044B0-84D5-4AC6-9A96-AFB9DD05E7B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7" name="Espace réservé du texte 3">
            <a:extLst>
              <a:ext uri="{FF2B5EF4-FFF2-40B4-BE49-F238E27FC236}">
                <a16:creationId xmlns:a16="http://schemas.microsoft.com/office/drawing/2014/main" id="{6E20A526-280C-4F6E-AB5C-3B1F6F4439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8" name="Espace réservé du texte 3">
            <a:extLst>
              <a:ext uri="{FF2B5EF4-FFF2-40B4-BE49-F238E27FC236}">
                <a16:creationId xmlns:a16="http://schemas.microsoft.com/office/drawing/2014/main" id="{C80800D1-4FE9-41B0-B13A-BDBEC3C9142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58474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9" name="Espace réservé du texte 3">
            <a:extLst>
              <a:ext uri="{FF2B5EF4-FFF2-40B4-BE49-F238E27FC236}">
                <a16:creationId xmlns:a16="http://schemas.microsoft.com/office/drawing/2014/main" id="{5492C9F5-2304-4781-9829-DC000ED625A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58474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0" name="Espace réservé du numéro de diapositive 5">
            <a:extLst>
              <a:ext uri="{FF2B5EF4-FFF2-40B4-BE49-F238E27FC236}">
                <a16:creationId xmlns:a16="http://schemas.microsoft.com/office/drawing/2014/main" id="{5465FDD8-1256-4D19-8F1F-62B97B07E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61" name="Image 60">
            <a:extLst>
              <a:ext uri="{FF2B5EF4-FFF2-40B4-BE49-F238E27FC236}">
                <a16:creationId xmlns:a16="http://schemas.microsoft.com/office/drawing/2014/main" id="{6720A737-25C5-4059-9B49-A4BA6B7C70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71" name="Forme libre : forme 70">
            <a:extLst>
              <a:ext uri="{FF2B5EF4-FFF2-40B4-BE49-F238E27FC236}">
                <a16:creationId xmlns:a16="http://schemas.microsoft.com/office/drawing/2014/main" id="{2B6A5E12-91FB-4830-A15A-142EAC40EA37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72" name="Groupe 71">
            <a:extLst>
              <a:ext uri="{FF2B5EF4-FFF2-40B4-BE49-F238E27FC236}">
                <a16:creationId xmlns:a16="http://schemas.microsoft.com/office/drawing/2014/main" id="{E3DA8D47-DB87-4A2F-81CE-2023DBC4227D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73" name="Rectangle : coins arrondis 72">
              <a:extLst>
                <a:ext uri="{FF2B5EF4-FFF2-40B4-BE49-F238E27FC236}">
                  <a16:creationId xmlns:a16="http://schemas.microsoft.com/office/drawing/2014/main" id="{34C23C18-BEB9-4AEF-92E6-0AF5F11A3FE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93E09301-E6D6-48D6-A744-2236B94322D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A8EF3C20-9ED6-43D4-B216-380CA27230A4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734D3FEA-8763-4BC7-8FD0-E5D1D31A32E4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82" name="Groupe 81">
            <a:extLst>
              <a:ext uri="{FF2B5EF4-FFF2-40B4-BE49-F238E27FC236}">
                <a16:creationId xmlns:a16="http://schemas.microsoft.com/office/drawing/2014/main" id="{EAC52D49-AFD8-4742-B72D-9DC08636228D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83" name="ZoneTexte 78">
              <a:extLst>
                <a:ext uri="{FF2B5EF4-FFF2-40B4-BE49-F238E27FC236}">
                  <a16:creationId xmlns:a16="http://schemas.microsoft.com/office/drawing/2014/main" id="{62FB4A50-A948-4F3B-91FE-7E2D0BF30029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84" name="Connecteur droit 83">
              <a:extLst>
                <a:ext uri="{FF2B5EF4-FFF2-40B4-BE49-F238E27FC236}">
                  <a16:creationId xmlns:a16="http://schemas.microsoft.com/office/drawing/2014/main" id="{B16356AB-37F6-4B1D-B589-A8FC5702BE3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ZoneTexte 78">
              <a:extLst>
                <a:ext uri="{FF2B5EF4-FFF2-40B4-BE49-F238E27FC236}">
                  <a16:creationId xmlns:a16="http://schemas.microsoft.com/office/drawing/2014/main" id="{3CAD7A16-3878-4196-8506-F506144CD750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1EAB804E-BAC4-40AB-A011-CC682D096D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0552369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8" name="Ellipse 115">
            <a:extLst>
              <a:ext uri="{FF2B5EF4-FFF2-40B4-BE49-F238E27FC236}">
                <a16:creationId xmlns:a16="http://schemas.microsoft.com/office/drawing/2014/main" id="{4175B6FC-DEC1-4F72-98AF-38855DFA6FA3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41C92D1A-E312-4C26-8D66-0B1477BFF522}"/>
              </a:ext>
            </a:extLst>
          </p:cNvPr>
          <p:cNvSpPr/>
          <p:nvPr userDrawn="1"/>
        </p:nvSpPr>
        <p:spPr>
          <a:xfrm>
            <a:off x="1730488" y="3148129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E820385D-41EA-4901-8403-7A7F65D2CCE6}"/>
              </a:ext>
            </a:extLst>
          </p:cNvPr>
          <p:cNvSpPr/>
          <p:nvPr userDrawn="1"/>
        </p:nvSpPr>
        <p:spPr>
          <a:xfrm>
            <a:off x="1730488" y="3950615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Ellipse 115">
            <a:extLst>
              <a:ext uri="{FF2B5EF4-FFF2-40B4-BE49-F238E27FC236}">
                <a16:creationId xmlns:a16="http://schemas.microsoft.com/office/drawing/2014/main" id="{CFE64AA4-9C2D-41DF-9A61-F08BDEC6473D}"/>
              </a:ext>
            </a:extLst>
          </p:cNvPr>
          <p:cNvSpPr/>
          <p:nvPr userDrawn="1"/>
        </p:nvSpPr>
        <p:spPr>
          <a:xfrm>
            <a:off x="1730488" y="4753101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115">
            <a:extLst>
              <a:ext uri="{FF2B5EF4-FFF2-40B4-BE49-F238E27FC236}">
                <a16:creationId xmlns:a16="http://schemas.microsoft.com/office/drawing/2014/main" id="{CFCBC869-53C9-4DD2-BEE2-ABCB3DC5E039}"/>
              </a:ext>
            </a:extLst>
          </p:cNvPr>
          <p:cNvSpPr/>
          <p:nvPr userDrawn="1"/>
        </p:nvSpPr>
        <p:spPr>
          <a:xfrm>
            <a:off x="6793936" y="2345643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Ellipse 115">
            <a:extLst>
              <a:ext uri="{FF2B5EF4-FFF2-40B4-BE49-F238E27FC236}">
                <a16:creationId xmlns:a16="http://schemas.microsoft.com/office/drawing/2014/main" id="{36C52FC6-FDEC-49E1-B5D9-A715B365CBED}"/>
              </a:ext>
            </a:extLst>
          </p:cNvPr>
          <p:cNvSpPr/>
          <p:nvPr userDrawn="1"/>
        </p:nvSpPr>
        <p:spPr>
          <a:xfrm>
            <a:off x="6793936" y="3148129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Ellipse 115">
            <a:extLst>
              <a:ext uri="{FF2B5EF4-FFF2-40B4-BE49-F238E27FC236}">
                <a16:creationId xmlns:a16="http://schemas.microsoft.com/office/drawing/2014/main" id="{BE3BFDA7-627A-4391-BE76-D4942A2BE134}"/>
              </a:ext>
            </a:extLst>
          </p:cNvPr>
          <p:cNvSpPr/>
          <p:nvPr userDrawn="1"/>
        </p:nvSpPr>
        <p:spPr>
          <a:xfrm>
            <a:off x="6793936" y="3950615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Ellipse 115">
            <a:extLst>
              <a:ext uri="{FF2B5EF4-FFF2-40B4-BE49-F238E27FC236}">
                <a16:creationId xmlns:a16="http://schemas.microsoft.com/office/drawing/2014/main" id="{2FD84254-1B3A-4436-9E1C-9EF716EC96D7}"/>
              </a:ext>
            </a:extLst>
          </p:cNvPr>
          <p:cNvSpPr/>
          <p:nvPr userDrawn="1"/>
        </p:nvSpPr>
        <p:spPr>
          <a:xfrm>
            <a:off x="6793936" y="4753101"/>
            <a:ext cx="454776" cy="45477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DADE1574-25DD-4BD6-8DB1-E27075F8468D}"/>
              </a:ext>
            </a:extLst>
          </p:cNvPr>
          <p:cNvGrpSpPr/>
          <p:nvPr userDrawn="1"/>
        </p:nvGrpSpPr>
        <p:grpSpPr>
          <a:xfrm>
            <a:off x="2314509" y="2977328"/>
            <a:ext cx="3580324" cy="1613616"/>
            <a:chOff x="1732514" y="2831129"/>
            <a:chExt cx="3935693" cy="1613616"/>
          </a:xfrm>
        </p:grpSpPr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D698E69-4B0A-418D-83C8-E54DD67E6F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98FBF0F4-ACEB-4868-8831-1965482550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FDB50C29-6B27-4605-B1B3-FC3FE45905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0A11CAB8-E5C2-43CF-AAF5-AD7C3A0E679F}"/>
              </a:ext>
            </a:extLst>
          </p:cNvPr>
          <p:cNvGrpSpPr/>
          <p:nvPr userDrawn="1"/>
        </p:nvGrpSpPr>
        <p:grpSpPr>
          <a:xfrm>
            <a:off x="7377957" y="2977328"/>
            <a:ext cx="3580324" cy="1613616"/>
            <a:chOff x="1732514" y="2831129"/>
            <a:chExt cx="3935693" cy="1613616"/>
          </a:xfrm>
        </p:grpSpPr>
        <p:cxnSp>
          <p:nvCxnSpPr>
            <p:cNvPr id="74" name="Connecteur droit 73">
              <a:extLst>
                <a:ext uri="{FF2B5EF4-FFF2-40B4-BE49-F238E27FC236}">
                  <a16:creationId xmlns:a16="http://schemas.microsoft.com/office/drawing/2014/main" id="{91D8B419-A3FC-452C-9D3F-017A406F9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F669A356-6CC4-4C90-BF32-CB158D9951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8A30C032-1858-44CF-9D26-3C286EEE4F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BC8569BF-3C60-4463-9C17-7DCC4DA200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77957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3" name="Espace réservé du texte 3">
            <a:extLst>
              <a:ext uri="{FF2B5EF4-FFF2-40B4-BE49-F238E27FC236}">
                <a16:creationId xmlns:a16="http://schemas.microsoft.com/office/drawing/2014/main" id="{93974831-32D5-4EAC-A664-C7163C6002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77957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4" name="Espace réservé du texte 3">
            <a:extLst>
              <a:ext uri="{FF2B5EF4-FFF2-40B4-BE49-F238E27FC236}">
                <a16:creationId xmlns:a16="http://schemas.microsoft.com/office/drawing/2014/main" id="{36DC73E9-3394-4599-AE58-418775ABD1D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5" name="Espace réservé du texte 3">
            <a:extLst>
              <a:ext uri="{FF2B5EF4-FFF2-40B4-BE49-F238E27FC236}">
                <a16:creationId xmlns:a16="http://schemas.microsoft.com/office/drawing/2014/main" id="{57F623FE-878C-465A-9CE4-10FE9FD9ED0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4A5E9039-D2E1-4F0D-9A13-E29199ECBEF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77957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7" name="Espace réservé du texte 3">
            <a:extLst>
              <a:ext uri="{FF2B5EF4-FFF2-40B4-BE49-F238E27FC236}">
                <a16:creationId xmlns:a16="http://schemas.microsoft.com/office/drawing/2014/main" id="{A0B8A8DC-53C5-44FD-A0DF-2EC18C2D70B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77957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8" name="Espace réservé du texte 3">
            <a:extLst>
              <a:ext uri="{FF2B5EF4-FFF2-40B4-BE49-F238E27FC236}">
                <a16:creationId xmlns:a16="http://schemas.microsoft.com/office/drawing/2014/main" id="{1966B84A-520B-466C-A002-999F9E2796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9" name="Espace réservé du texte 3">
            <a:extLst>
              <a:ext uri="{FF2B5EF4-FFF2-40B4-BE49-F238E27FC236}">
                <a16:creationId xmlns:a16="http://schemas.microsoft.com/office/drawing/2014/main" id="{3A23FC7D-057E-4085-890B-B3B1E3C2074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B00E7A0C-DE34-4313-BBAA-DABC416F346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77957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1" name="Espace réservé du texte 3">
            <a:extLst>
              <a:ext uri="{FF2B5EF4-FFF2-40B4-BE49-F238E27FC236}">
                <a16:creationId xmlns:a16="http://schemas.microsoft.com/office/drawing/2014/main" id="{DAC6A338-6250-426B-9652-86645FE8BEA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77957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2" name="Espace réservé du texte 3">
            <a:extLst>
              <a:ext uri="{FF2B5EF4-FFF2-40B4-BE49-F238E27FC236}">
                <a16:creationId xmlns:a16="http://schemas.microsoft.com/office/drawing/2014/main" id="{2309AE66-BC8F-48A3-ADF9-21C5E976C05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314509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3" name="Espace réservé du texte 3">
            <a:extLst>
              <a:ext uri="{FF2B5EF4-FFF2-40B4-BE49-F238E27FC236}">
                <a16:creationId xmlns:a16="http://schemas.microsoft.com/office/drawing/2014/main" id="{73F7D94D-2883-4634-B3C9-5EA224D7E9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4509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4" name="Espace réservé du texte 3">
            <a:extLst>
              <a:ext uri="{FF2B5EF4-FFF2-40B4-BE49-F238E27FC236}">
                <a16:creationId xmlns:a16="http://schemas.microsoft.com/office/drawing/2014/main" id="{2EC9C56B-813E-4384-A31B-E4C1A47A627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377957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5" name="Espace réservé du texte 3">
            <a:extLst>
              <a:ext uri="{FF2B5EF4-FFF2-40B4-BE49-F238E27FC236}">
                <a16:creationId xmlns:a16="http://schemas.microsoft.com/office/drawing/2014/main" id="{F53AE46E-7E3D-4DA2-9727-637A5B0A5BA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377957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9" name="Espace réservé du numéro de diapositive 5">
            <a:extLst>
              <a:ext uri="{FF2B5EF4-FFF2-40B4-BE49-F238E27FC236}">
                <a16:creationId xmlns:a16="http://schemas.microsoft.com/office/drawing/2014/main" id="{D01521D8-39F7-4893-930F-5D6B4C0A2A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68" name="Image 67">
            <a:extLst>
              <a:ext uri="{FF2B5EF4-FFF2-40B4-BE49-F238E27FC236}">
                <a16:creationId xmlns:a16="http://schemas.microsoft.com/office/drawing/2014/main" id="{8B8C5028-F810-406B-BA37-A6088805D3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69" name="Forme libre : forme 68">
            <a:extLst>
              <a:ext uri="{FF2B5EF4-FFF2-40B4-BE49-F238E27FC236}">
                <a16:creationId xmlns:a16="http://schemas.microsoft.com/office/drawing/2014/main" id="{215CC455-7921-4BB8-A856-86F14E841EB4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70" name="Groupe 69">
            <a:extLst>
              <a:ext uri="{FF2B5EF4-FFF2-40B4-BE49-F238E27FC236}">
                <a16:creationId xmlns:a16="http://schemas.microsoft.com/office/drawing/2014/main" id="{47097EA1-09AF-419F-AA37-E95345741A0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76" name="Rectangle : coins arrondis 75">
              <a:extLst>
                <a:ext uri="{FF2B5EF4-FFF2-40B4-BE49-F238E27FC236}">
                  <a16:creationId xmlns:a16="http://schemas.microsoft.com/office/drawing/2014/main" id="{0406484F-4BC0-4E2B-83DC-A3705B85D3CE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353A19B2-9370-4480-92A7-7E334B10956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DA9ECBCB-0AE1-4B0C-8D06-CAD7ED72B43A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44FF0EDE-96C7-4EAD-BF5D-FE930A24BB88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grpSp>
        <p:nvGrpSpPr>
          <p:cNvPr id="96" name="Groupe 95">
            <a:extLst>
              <a:ext uri="{FF2B5EF4-FFF2-40B4-BE49-F238E27FC236}">
                <a16:creationId xmlns:a16="http://schemas.microsoft.com/office/drawing/2014/main" id="{65536E65-960C-42D9-B5AE-24D3FD929D96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97" name="ZoneTexte 78">
              <a:extLst>
                <a:ext uri="{FF2B5EF4-FFF2-40B4-BE49-F238E27FC236}">
                  <a16:creationId xmlns:a16="http://schemas.microsoft.com/office/drawing/2014/main" id="{A7FC90DF-4105-45F0-911B-778BD4233E92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98" name="Connecteur droit 97">
              <a:extLst>
                <a:ext uri="{FF2B5EF4-FFF2-40B4-BE49-F238E27FC236}">
                  <a16:creationId xmlns:a16="http://schemas.microsoft.com/office/drawing/2014/main" id="{980875D3-2E86-402B-8170-0F738A70880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ZoneTexte 78">
              <a:extLst>
                <a:ext uri="{FF2B5EF4-FFF2-40B4-BE49-F238E27FC236}">
                  <a16:creationId xmlns:a16="http://schemas.microsoft.com/office/drawing/2014/main" id="{B606867F-9955-4C2C-848F-659CB0870D26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100" name="Espace réservé du texte 3">
            <a:extLst>
              <a:ext uri="{FF2B5EF4-FFF2-40B4-BE49-F238E27FC236}">
                <a16:creationId xmlns:a16="http://schemas.microsoft.com/office/drawing/2014/main" id="{B6CDFAA2-45A4-40C7-B365-4C6F17D20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0787680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4 picto 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76804F84-FBDB-403A-8FF9-3B25A0DEDA75}"/>
              </a:ext>
            </a:extLst>
          </p:cNvPr>
          <p:cNvSpPr/>
          <p:nvPr userDrawn="1"/>
        </p:nvSpPr>
        <p:spPr>
          <a:xfrm>
            <a:off x="7624276" y="2414488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Ellipse 115">
            <a:extLst>
              <a:ext uri="{FF2B5EF4-FFF2-40B4-BE49-F238E27FC236}">
                <a16:creationId xmlns:a16="http://schemas.microsoft.com/office/drawing/2014/main" id="{19092D0F-0E1D-4242-AB47-4A3B3F417ED9}"/>
              </a:ext>
            </a:extLst>
          </p:cNvPr>
          <p:cNvSpPr/>
          <p:nvPr userDrawn="1"/>
        </p:nvSpPr>
        <p:spPr>
          <a:xfrm>
            <a:off x="7624276" y="3939936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Ellipse 115">
            <a:extLst>
              <a:ext uri="{FF2B5EF4-FFF2-40B4-BE49-F238E27FC236}">
                <a16:creationId xmlns:a16="http://schemas.microsoft.com/office/drawing/2014/main" id="{A537FF82-93B1-4578-B5AF-D29D46988F0A}"/>
              </a:ext>
            </a:extLst>
          </p:cNvPr>
          <p:cNvSpPr/>
          <p:nvPr userDrawn="1"/>
        </p:nvSpPr>
        <p:spPr>
          <a:xfrm>
            <a:off x="9572168" y="2414488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llipse 115">
            <a:extLst>
              <a:ext uri="{FF2B5EF4-FFF2-40B4-BE49-F238E27FC236}">
                <a16:creationId xmlns:a16="http://schemas.microsoft.com/office/drawing/2014/main" id="{307058F0-F35B-4CC4-8037-B78F398E9FE5}"/>
              </a:ext>
            </a:extLst>
          </p:cNvPr>
          <p:cNvSpPr/>
          <p:nvPr userDrawn="1"/>
        </p:nvSpPr>
        <p:spPr>
          <a:xfrm>
            <a:off x="9572168" y="3955538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DA00935A-FE70-4A43-8571-2594021825DB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3645352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DBB28F28-E70F-4239-BCA7-BFE8B830FE87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3645352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75FB53DF-D1A7-4F54-839F-FAE298692D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33527" y="46159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4D122B3-810B-462F-941A-1C6D61AF78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1419" y="46159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A57FF1F5-D4C0-43CB-BB45-66445770BC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3527" y="31107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BABEF0BC-7A96-45DD-8EE1-D237B31215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81419" y="31107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grpSp>
        <p:nvGrpSpPr>
          <p:cNvPr id="47" name="Groupe 46">
            <a:extLst>
              <a:ext uri="{FF2B5EF4-FFF2-40B4-BE49-F238E27FC236}">
                <a16:creationId xmlns:a16="http://schemas.microsoft.com/office/drawing/2014/main" id="{0656AEE5-30CC-494E-B4CA-F3FC0ED19590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8" name="Rectangle : coins arrondis 47">
              <a:extLst>
                <a:ext uri="{FF2B5EF4-FFF2-40B4-BE49-F238E27FC236}">
                  <a16:creationId xmlns:a16="http://schemas.microsoft.com/office/drawing/2014/main" id="{E750A046-F1F1-42F9-BE84-464DDF24878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9" name="Forme libre : forme 48">
              <a:extLst>
                <a:ext uri="{FF2B5EF4-FFF2-40B4-BE49-F238E27FC236}">
                  <a16:creationId xmlns:a16="http://schemas.microsoft.com/office/drawing/2014/main" id="{A33F8CFF-B56A-468B-86DA-6BC81A6366B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0" name="Forme libre : forme 49">
              <a:extLst>
                <a:ext uri="{FF2B5EF4-FFF2-40B4-BE49-F238E27FC236}">
                  <a16:creationId xmlns:a16="http://schemas.microsoft.com/office/drawing/2014/main" id="{7C996A75-E4B2-4136-975A-1508AE12B90A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1" name="Forme libre : forme 50">
              <a:extLst>
                <a:ext uri="{FF2B5EF4-FFF2-40B4-BE49-F238E27FC236}">
                  <a16:creationId xmlns:a16="http://schemas.microsoft.com/office/drawing/2014/main" id="{CC892FB4-A7FA-4E59-810C-B572505571AE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8D299D03-784F-4F89-BD23-5CE60FBF7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D71745BB-DB73-4CA4-B350-1A293892BC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9" name="Groupe 38">
            <a:extLst>
              <a:ext uri="{FF2B5EF4-FFF2-40B4-BE49-F238E27FC236}">
                <a16:creationId xmlns:a16="http://schemas.microsoft.com/office/drawing/2014/main" id="{259F6512-E37E-47F8-98B7-C219445360D1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40" name="ZoneTexte 78">
              <a:extLst>
                <a:ext uri="{FF2B5EF4-FFF2-40B4-BE49-F238E27FC236}">
                  <a16:creationId xmlns:a16="http://schemas.microsoft.com/office/drawing/2014/main" id="{261DFD71-8B1A-4ECA-A3B5-446BFC991C3D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id="{D82A5A2B-C1BF-474D-BDB4-D65F892B98C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ZoneTexte 78">
              <a:extLst>
                <a:ext uri="{FF2B5EF4-FFF2-40B4-BE49-F238E27FC236}">
                  <a16:creationId xmlns:a16="http://schemas.microsoft.com/office/drawing/2014/main" id="{E756CB52-CBF4-4742-903F-BDC1CA3E8B50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B24B579-4053-4EA6-9364-E5EA028EE2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7050810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6 picto 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76804F84-FBDB-403A-8FF9-3B25A0DEDA75}"/>
              </a:ext>
            </a:extLst>
          </p:cNvPr>
          <p:cNvSpPr/>
          <p:nvPr userDrawn="1"/>
        </p:nvSpPr>
        <p:spPr>
          <a:xfrm>
            <a:off x="7624276" y="2024824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Ellipse 115">
            <a:extLst>
              <a:ext uri="{FF2B5EF4-FFF2-40B4-BE49-F238E27FC236}">
                <a16:creationId xmlns:a16="http://schemas.microsoft.com/office/drawing/2014/main" id="{19092D0F-0E1D-4242-AB47-4A3B3F417ED9}"/>
              </a:ext>
            </a:extLst>
          </p:cNvPr>
          <p:cNvSpPr/>
          <p:nvPr userDrawn="1"/>
        </p:nvSpPr>
        <p:spPr>
          <a:xfrm>
            <a:off x="7624276" y="3550272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Ellipse 115">
            <a:extLst>
              <a:ext uri="{FF2B5EF4-FFF2-40B4-BE49-F238E27FC236}">
                <a16:creationId xmlns:a16="http://schemas.microsoft.com/office/drawing/2014/main" id="{A537FF82-93B1-4578-B5AF-D29D46988F0A}"/>
              </a:ext>
            </a:extLst>
          </p:cNvPr>
          <p:cNvSpPr/>
          <p:nvPr userDrawn="1"/>
        </p:nvSpPr>
        <p:spPr>
          <a:xfrm>
            <a:off x="9572168" y="2024824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llipse 115">
            <a:extLst>
              <a:ext uri="{FF2B5EF4-FFF2-40B4-BE49-F238E27FC236}">
                <a16:creationId xmlns:a16="http://schemas.microsoft.com/office/drawing/2014/main" id="{307058F0-F35B-4CC4-8037-B78F398E9FE5}"/>
              </a:ext>
            </a:extLst>
          </p:cNvPr>
          <p:cNvSpPr/>
          <p:nvPr userDrawn="1"/>
        </p:nvSpPr>
        <p:spPr>
          <a:xfrm>
            <a:off x="9572168" y="3565874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DA00935A-FE70-4A43-8571-2594021825DB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DBB28F28-E70F-4239-BCA7-BFE8B830FE87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75FB53DF-D1A7-4F54-839F-FAE298692D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33527" y="42262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4D122B3-810B-462F-941A-1C6D61AF78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1419" y="42262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A57FF1F5-D4C0-43CB-BB45-66445770BC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3527" y="27210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BABEF0BC-7A96-45DD-8EE1-D237B31215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81419" y="27210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60BBA67E-7578-42A4-B7B2-E7E2A08BE1BE}"/>
              </a:ext>
            </a:extLst>
          </p:cNvPr>
          <p:cNvSpPr/>
          <p:nvPr userDrawn="1"/>
        </p:nvSpPr>
        <p:spPr>
          <a:xfrm>
            <a:off x="7624276" y="4999161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0D738182-5CEE-415A-A460-6C3FBC60F9C0}"/>
              </a:ext>
            </a:extLst>
          </p:cNvPr>
          <p:cNvSpPr/>
          <p:nvPr userDrawn="1"/>
        </p:nvSpPr>
        <p:spPr>
          <a:xfrm>
            <a:off x="9572168" y="5014763"/>
            <a:ext cx="543086" cy="543086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B84F2B34-7560-4FB3-99E8-8F972A2C25F0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9768EC88-EE99-4385-BF26-5614C204BBB6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space réservé du texte 3">
            <a:extLst>
              <a:ext uri="{FF2B5EF4-FFF2-40B4-BE49-F238E27FC236}">
                <a16:creationId xmlns:a16="http://schemas.microsoft.com/office/drawing/2014/main" id="{9C1F887A-E349-4FB7-B95A-D2FBFCC3DE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33527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56" name="Espace réservé du texte 3">
            <a:extLst>
              <a:ext uri="{FF2B5EF4-FFF2-40B4-BE49-F238E27FC236}">
                <a16:creationId xmlns:a16="http://schemas.microsoft.com/office/drawing/2014/main" id="{446E4117-B3A2-4A24-85DC-1CEE9D47D1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81419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pour une image  10">
            <a:extLst>
              <a:ext uri="{FF2B5EF4-FFF2-40B4-BE49-F238E27FC236}">
                <a16:creationId xmlns:a16="http://schemas.microsoft.com/office/drawing/2014/main" id="{3B023F92-40ED-42F8-92EE-7D2BE7AA6B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9C8C6649-1686-4FBC-A510-35762C8DA09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50" name="Rectangle : coins arrondis 49">
              <a:extLst>
                <a:ext uri="{FF2B5EF4-FFF2-40B4-BE49-F238E27FC236}">
                  <a16:creationId xmlns:a16="http://schemas.microsoft.com/office/drawing/2014/main" id="{203FECF9-DFCE-454F-A667-2B114C6B95E8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F1DE956F-12ED-4B3B-A75D-86105E059B79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EE5568A9-510F-4187-A485-C47C3A155F09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9" name="Forme libre : forme 58">
              <a:extLst>
                <a:ext uri="{FF2B5EF4-FFF2-40B4-BE49-F238E27FC236}">
                  <a16:creationId xmlns:a16="http://schemas.microsoft.com/office/drawing/2014/main" id="{16146740-0738-4EF2-A3D8-9E1045E14A3B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6C2531EF-36F9-4B09-8D75-A5DE9A38EA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E9C07C8B-0F48-44AD-9BE0-9AB265824A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9" name="Groupe 38">
            <a:extLst>
              <a:ext uri="{FF2B5EF4-FFF2-40B4-BE49-F238E27FC236}">
                <a16:creationId xmlns:a16="http://schemas.microsoft.com/office/drawing/2014/main" id="{CB60B8BB-36B8-4C10-8937-5A74D83E2872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40" name="ZoneTexte 78">
              <a:extLst>
                <a:ext uri="{FF2B5EF4-FFF2-40B4-BE49-F238E27FC236}">
                  <a16:creationId xmlns:a16="http://schemas.microsoft.com/office/drawing/2014/main" id="{65B73816-F11C-4429-82FE-F6BD98612708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id="{820ADFBC-C663-4CEA-A2DC-F0DA144CBE7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ZoneTexte 78">
              <a:extLst>
                <a:ext uri="{FF2B5EF4-FFF2-40B4-BE49-F238E27FC236}">
                  <a16:creationId xmlns:a16="http://schemas.microsoft.com/office/drawing/2014/main" id="{97EBDB74-33B2-4504-A916-F919BFD61F79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61" name="Espace réservé du texte 3">
            <a:extLst>
              <a:ext uri="{FF2B5EF4-FFF2-40B4-BE49-F238E27FC236}">
                <a16:creationId xmlns:a16="http://schemas.microsoft.com/office/drawing/2014/main" id="{05FDF511-3DEB-489F-8FB3-6CF44AE7A7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31920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2" y="531019"/>
            <a:ext cx="5029187" cy="5785698"/>
          </a:xfrm>
          <a:prstGeom prst="rect">
            <a:avLst/>
          </a:prstGeom>
          <a:solidFill>
            <a:srgbClr val="DD115A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F9FAA65C-2507-4BDE-B662-605288889B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943223" y="531019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2" y="1109911"/>
            <a:ext cx="4502478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93667" y="4829768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NOM</a:t>
            </a: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6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3666" y="2582274"/>
            <a:ext cx="3779071" cy="680418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defRPr lang="fr-FR" sz="54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</a:lstStyle>
          <a:p>
            <a:r>
              <a:rPr lang="fr-FR"/>
              <a:t>NOM</a:t>
            </a:r>
            <a:br>
              <a:rPr lang="fr-FR"/>
            </a:br>
            <a:r>
              <a:rPr lang="fr-FR"/>
              <a:t>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CF181C59-0AE1-4381-A177-4FE039EDAA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93667" y="5201408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400" kern="120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Profession</a:t>
            </a: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B23EB9F6-FB9E-48B1-8412-271F00DEDC2A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1D03894-6E7A-4E8C-9CE3-89570719A12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2" name="Forme libre : forme 41">
              <a:extLst>
                <a:ext uri="{FF2B5EF4-FFF2-40B4-BE49-F238E27FC236}">
                  <a16:creationId xmlns:a16="http://schemas.microsoft.com/office/drawing/2014/main" id="{6FA9654A-9CF2-4F66-9855-C30A20B8302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4" name="Forme libre : forme 43">
              <a:extLst>
                <a:ext uri="{FF2B5EF4-FFF2-40B4-BE49-F238E27FC236}">
                  <a16:creationId xmlns:a16="http://schemas.microsoft.com/office/drawing/2014/main" id="{C685927E-6CDD-4C00-97CB-3DF82F9C0DF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5" name="Forme libre : forme 44">
              <a:extLst>
                <a:ext uri="{FF2B5EF4-FFF2-40B4-BE49-F238E27FC236}">
                  <a16:creationId xmlns:a16="http://schemas.microsoft.com/office/drawing/2014/main" id="{7B3ABA3F-F760-46CD-B3F9-553032BF7AA2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27" name="Espace réservé du numéro de diapositive 5">
            <a:extLst>
              <a:ext uri="{FF2B5EF4-FFF2-40B4-BE49-F238E27FC236}">
                <a16:creationId xmlns:a16="http://schemas.microsoft.com/office/drawing/2014/main" id="{8C64A7A5-FC74-4E4F-BF71-0F22D6829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4AC31E2D-A1A9-4F34-B19F-A5A495576C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9" name="Groupe 28">
            <a:extLst>
              <a:ext uri="{FF2B5EF4-FFF2-40B4-BE49-F238E27FC236}">
                <a16:creationId xmlns:a16="http://schemas.microsoft.com/office/drawing/2014/main" id="{391A07AE-29D7-4F23-8F60-E80F92131D7F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30" name="ZoneTexte 78">
              <a:extLst>
                <a:ext uri="{FF2B5EF4-FFF2-40B4-BE49-F238E27FC236}">
                  <a16:creationId xmlns:a16="http://schemas.microsoft.com/office/drawing/2014/main" id="{6185EF9C-DCB6-4E63-9C7D-5630E25ECEB1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97AAD034-E1AA-4FBD-A793-CF91981EAE3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ZoneTexte 78">
              <a:extLst>
                <a:ext uri="{FF2B5EF4-FFF2-40B4-BE49-F238E27FC236}">
                  <a16:creationId xmlns:a16="http://schemas.microsoft.com/office/drawing/2014/main" id="{0CCCF062-67B2-4D0F-9136-2DC4F0ECF0FC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9856665B-0260-4DCA-98BA-DB1C78E6E6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6127929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Bleu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DDC25E-D887-4CE7-B0D1-952CE774DFEE}"/>
              </a:ext>
            </a:extLst>
          </p:cNvPr>
          <p:cNvSpPr/>
          <p:nvPr userDrawn="1"/>
        </p:nvSpPr>
        <p:spPr>
          <a:xfrm>
            <a:off x="6103141" y="531018"/>
            <a:ext cx="5545934" cy="57992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noProof="0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9" name="Titre 2">
            <a:extLst>
              <a:ext uri="{FF2B5EF4-FFF2-40B4-BE49-F238E27FC236}">
                <a16:creationId xmlns:a16="http://schemas.microsoft.com/office/drawing/2014/main" id="{FF3072D2-3968-4CB5-9DCC-33782E67207D}"/>
              </a:ext>
            </a:extLst>
          </p:cNvPr>
          <p:cNvSpPr txBox="1">
            <a:spLocks/>
          </p:cNvSpPr>
          <p:nvPr userDrawn="1"/>
        </p:nvSpPr>
        <p:spPr>
          <a:xfrm>
            <a:off x="6943085" y="2855373"/>
            <a:ext cx="3779071" cy="1276350"/>
          </a:xfrm>
          <a:prstGeom prst="rect">
            <a:avLst/>
          </a:prstGeom>
        </p:spPr>
        <p:txBody>
          <a:bodyPr vert="horz" lIns="0" tIns="0" rIns="0" bIns="0" rtlCol="0" anchor="t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GothicEF NoTwo" panose="02000006040000020004" pitchFamily="2" charset="0"/>
                <a:ea typeface="+mn-ea"/>
                <a:cs typeface="+mn-cs"/>
              </a:defRPr>
            </a:lvl1pPr>
          </a:lstStyle>
          <a:p>
            <a:r>
              <a:rPr lang="fr-FR">
                <a:solidFill>
                  <a:schemeClr val="bg1"/>
                </a:solidFill>
                <a:latin typeface="AlternateGothicEF-NoTwo" pitchFamily="2" charset="0"/>
              </a:rPr>
              <a:t>TITRE</a:t>
            </a:r>
            <a:br>
              <a:rPr lang="fr-FR">
                <a:solidFill>
                  <a:schemeClr val="bg1"/>
                </a:solidFill>
                <a:latin typeface="AlternateGothicEF-NoTwo" pitchFamily="2" charset="0"/>
              </a:rPr>
            </a:br>
            <a:r>
              <a:rPr lang="fr-FR" err="1">
                <a:solidFill>
                  <a:schemeClr val="bg1"/>
                </a:solidFill>
                <a:latin typeface="AlternateGothicEF-NoTwo" pitchFamily="2" charset="0"/>
              </a:rPr>
              <a:t>TITRE</a:t>
            </a:r>
            <a:endParaRPr lang="fr-FR">
              <a:solidFill>
                <a:schemeClr val="bg1"/>
              </a:solidFill>
              <a:latin typeface="AlternateGothicEF-NoTwo" pitchFamily="2" charset="0"/>
            </a:endParaRPr>
          </a:p>
        </p:txBody>
      </p: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DE6D32D2-C3CE-459D-8214-E2037B4B717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86A4ECA9-2127-4D93-9B61-9F18B48CC5C4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29" name="Forme libre : forme 28">
              <a:extLst>
                <a:ext uri="{FF2B5EF4-FFF2-40B4-BE49-F238E27FC236}">
                  <a16:creationId xmlns:a16="http://schemas.microsoft.com/office/drawing/2014/main" id="{D2B314C4-F570-4644-8B8F-EDCDF332583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0" name="Forme libre : forme 29">
              <a:extLst>
                <a:ext uri="{FF2B5EF4-FFF2-40B4-BE49-F238E27FC236}">
                  <a16:creationId xmlns:a16="http://schemas.microsoft.com/office/drawing/2014/main" id="{ADE38E92-9269-4330-8D10-892B243FCD9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717E0CA3-5F13-4801-99A7-560FDD84FF13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4" name="Espace réservé du numéro de diapositive 5">
            <a:extLst>
              <a:ext uri="{FF2B5EF4-FFF2-40B4-BE49-F238E27FC236}">
                <a16:creationId xmlns:a16="http://schemas.microsoft.com/office/drawing/2014/main" id="{DAD971C8-9BCC-4CAB-8F70-C379D022A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2" name="Image 31">
            <a:extLst>
              <a:ext uri="{FF2B5EF4-FFF2-40B4-BE49-F238E27FC236}">
                <a16:creationId xmlns:a16="http://schemas.microsoft.com/office/drawing/2014/main" id="{5045172B-8E1C-46EF-A568-C41E57FFC0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5" name="Groupe 34">
            <a:extLst>
              <a:ext uri="{FF2B5EF4-FFF2-40B4-BE49-F238E27FC236}">
                <a16:creationId xmlns:a16="http://schemas.microsoft.com/office/drawing/2014/main" id="{75B4698F-D303-4483-8140-85198B47B2B5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36" name="ZoneTexte 78">
              <a:extLst>
                <a:ext uri="{FF2B5EF4-FFF2-40B4-BE49-F238E27FC236}">
                  <a16:creationId xmlns:a16="http://schemas.microsoft.com/office/drawing/2014/main" id="{703AEC45-93F8-4696-B31B-26712C5A780A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37" name="Connecteur droit 36">
              <a:extLst>
                <a:ext uri="{FF2B5EF4-FFF2-40B4-BE49-F238E27FC236}">
                  <a16:creationId xmlns:a16="http://schemas.microsoft.com/office/drawing/2014/main" id="{40F00DF6-1CF8-4F81-BCD3-909B6AF1F9B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ZoneTexte 78">
              <a:extLst>
                <a:ext uri="{FF2B5EF4-FFF2-40B4-BE49-F238E27FC236}">
                  <a16:creationId xmlns:a16="http://schemas.microsoft.com/office/drawing/2014/main" id="{704FF5E3-E8F9-4F85-9B44-5960847A7AD0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7BB1ABFB-D096-44B2-BDB2-C60D6F7104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6754053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0E0051-96E7-08FB-BF4E-03AB4AE497DE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165ACD-F83A-420E-87F7-CA6729FBD84F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 cap="all" baseline="0">
                <a:solidFill>
                  <a:srgbClr val="305174"/>
                </a:solidFill>
                <a:latin typeface="AlternateGothicEF-NoTwo"/>
              </a:defRPr>
            </a:lvl1pPr>
          </a:lstStyle>
          <a:p>
            <a:pPr lvl="0"/>
            <a:r>
              <a:rPr lang="fr-FR"/>
              <a:t>FIN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C0A895E-5D03-4419-A280-A4CCDBADAC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9E31C959-45EC-48A4-B74F-E9E990CE3544}"/>
              </a:ext>
            </a:extLst>
          </p:cNvPr>
          <p:cNvGrpSpPr/>
          <p:nvPr userDrawn="1"/>
        </p:nvGrpSpPr>
        <p:grpSpPr>
          <a:xfrm>
            <a:off x="4762625" y="6451629"/>
            <a:ext cx="2528889" cy="162209"/>
            <a:chOff x="4768825" y="6451629"/>
            <a:chExt cx="2528889" cy="162209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85CABFE5-11D2-4BAA-BB84-BFB73A883BC8}"/>
                </a:ext>
              </a:extLst>
            </p:cNvPr>
            <p:cNvGrpSpPr/>
            <p:nvPr userDrawn="1"/>
          </p:nvGrpSpPr>
          <p:grpSpPr>
            <a:xfrm>
              <a:off x="5017857" y="6451629"/>
              <a:ext cx="2279857" cy="162209"/>
              <a:chOff x="3502931" y="5938672"/>
              <a:chExt cx="1943253" cy="162209"/>
            </a:xfrm>
          </p:grpSpPr>
          <p:sp>
            <p:nvSpPr>
              <p:cNvPr id="8" name="ZoneTexte 78">
                <a:extLst>
                  <a:ext uri="{FF2B5EF4-FFF2-40B4-BE49-F238E27FC236}">
                    <a16:creationId xmlns:a16="http://schemas.microsoft.com/office/drawing/2014/main" id="{6FB52FE7-C612-47C0-ABB3-5C712A307E56}"/>
                  </a:ext>
                </a:extLst>
              </p:cNvPr>
              <p:cNvSpPr txBox="1"/>
              <p:nvPr userDrawn="1"/>
            </p:nvSpPr>
            <p:spPr>
              <a:xfrm>
                <a:off x="3502931" y="5942832"/>
                <a:ext cx="1284352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000" dirty="0">
                    <a:solidFill>
                      <a:srgbClr val="1D395A"/>
                    </a:solidFill>
                    <a:latin typeface="AlternateGothicEF-NoTwo" pitchFamily="2" charset="0"/>
                  </a:rPr>
                  <a:t>LIKE,SHARE, FOLLOW ! </a:t>
                </a:r>
                <a:r>
                  <a:rPr lang="en-US" sz="1000" dirty="0">
                    <a:solidFill>
                      <a:schemeClr val="tx1"/>
                    </a:solidFill>
                    <a:latin typeface="Calibri" panose="020F0502020204030204" pitchFamily="34" charset="0"/>
                  </a:rPr>
                  <a:t>@esilv_paris</a:t>
                </a:r>
              </a:p>
            </p:txBody>
          </p:sp>
          <p:cxnSp>
            <p:nvCxnSpPr>
              <p:cNvPr id="10" name="Connecteur droit 9">
                <a:extLst>
                  <a:ext uri="{FF2B5EF4-FFF2-40B4-BE49-F238E27FC236}">
                    <a16:creationId xmlns:a16="http://schemas.microsoft.com/office/drawing/2014/main" id="{53B0DD2D-239C-43FC-BDEB-8C4F7A44AAF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5132387" y="5938672"/>
                <a:ext cx="0" cy="162209"/>
              </a:xfrm>
              <a:prstGeom prst="line">
                <a:avLst/>
              </a:prstGeom>
              <a:ln>
                <a:solidFill>
                  <a:srgbClr val="A0CBD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ZoneTexte 78">
                <a:extLst>
                  <a:ext uri="{FF2B5EF4-FFF2-40B4-BE49-F238E27FC236}">
                    <a16:creationId xmlns:a16="http://schemas.microsoft.com/office/drawing/2014/main" id="{26F935CF-BDEA-40C7-A04F-06F55067F506}"/>
                  </a:ext>
                </a:extLst>
              </p:cNvPr>
              <p:cNvSpPr txBox="1"/>
              <p:nvPr userDrawn="1"/>
            </p:nvSpPr>
            <p:spPr>
              <a:xfrm>
                <a:off x="5172917" y="5942832"/>
                <a:ext cx="273267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000" dirty="0">
                    <a:solidFill>
                      <a:srgbClr val="1D395A"/>
                    </a:solidFill>
                    <a:latin typeface="AlternateGothicEF-NoTwo" pitchFamily="2" charset="0"/>
                  </a:rPr>
                  <a:t>ESILV.FR</a:t>
                </a:r>
              </a:p>
            </p:txBody>
          </p:sp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8F436CFF-C1FE-4CC8-BE94-9576EEB4BEB5}"/>
                </a:ext>
              </a:extLst>
            </p:cNvPr>
            <p:cNvGrpSpPr/>
            <p:nvPr userDrawn="1"/>
          </p:nvGrpSpPr>
          <p:grpSpPr>
            <a:xfrm>
              <a:off x="4768825" y="6454461"/>
              <a:ext cx="156544" cy="156544"/>
              <a:chOff x="8824402" y="6456342"/>
              <a:chExt cx="156544" cy="156544"/>
            </a:xfrm>
          </p:grpSpPr>
          <p:sp>
            <p:nvSpPr>
              <p:cNvPr id="13" name="Rectangle : coins arrondis 12">
                <a:extLst>
                  <a:ext uri="{FF2B5EF4-FFF2-40B4-BE49-F238E27FC236}">
                    <a16:creationId xmlns:a16="http://schemas.microsoft.com/office/drawing/2014/main" id="{87F280A1-CDAF-4999-9BFA-37A5608F1A56}"/>
                  </a:ext>
                </a:extLst>
              </p:cNvPr>
              <p:cNvSpPr/>
              <p:nvPr/>
            </p:nvSpPr>
            <p:spPr>
              <a:xfrm>
                <a:off x="8824402" y="6456342"/>
                <a:ext cx="156544" cy="156544"/>
              </a:xfrm>
              <a:prstGeom prst="roundRect">
                <a:avLst>
                  <a:gd name="adj" fmla="val 21512"/>
                </a:avLst>
              </a:prstGeom>
              <a:solidFill>
                <a:srgbClr val="DD115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orme libre : forme 13">
                <a:extLst>
                  <a:ext uri="{FF2B5EF4-FFF2-40B4-BE49-F238E27FC236}">
                    <a16:creationId xmlns:a16="http://schemas.microsoft.com/office/drawing/2014/main" id="{DA2236A5-DC76-45CA-8D63-6CCD51B8DF46}"/>
                  </a:ext>
                </a:extLst>
              </p:cNvPr>
              <p:cNvSpPr/>
              <p:nvPr/>
            </p:nvSpPr>
            <p:spPr>
              <a:xfrm>
                <a:off x="8873033" y="6503092"/>
                <a:ext cx="59283" cy="59283"/>
              </a:xfrm>
              <a:custGeom>
                <a:avLst/>
                <a:gdLst>
                  <a:gd name="connsiteX0" fmla="*/ 372235 w 744474"/>
                  <a:gd name="connsiteY0" fmla="*/ 744100 h 744473"/>
                  <a:gd name="connsiteX1" fmla="*/ -97 w 744474"/>
                  <a:gd name="connsiteY1" fmla="*/ 371958 h 744473"/>
                  <a:gd name="connsiteX2" fmla="*/ 372045 w 744474"/>
                  <a:gd name="connsiteY2" fmla="*/ -374 h 744473"/>
                  <a:gd name="connsiteX3" fmla="*/ 744377 w 744474"/>
                  <a:gd name="connsiteY3" fmla="*/ 371768 h 744473"/>
                  <a:gd name="connsiteX4" fmla="*/ 744377 w 744474"/>
                  <a:gd name="connsiteY4" fmla="*/ 371958 h 744473"/>
                  <a:gd name="connsiteX5" fmla="*/ 372235 w 744474"/>
                  <a:gd name="connsiteY5" fmla="*/ 744100 h 744473"/>
                  <a:gd name="connsiteX6" fmla="*/ 372235 w 744474"/>
                  <a:gd name="connsiteY6" fmla="*/ 123641 h 744473"/>
                  <a:gd name="connsiteX7" fmla="*/ 123823 w 744474"/>
                  <a:gd name="connsiteY7" fmla="*/ 371863 h 744473"/>
                  <a:gd name="connsiteX8" fmla="*/ 372045 w 744474"/>
                  <a:gd name="connsiteY8" fmla="*/ 620275 h 744473"/>
                  <a:gd name="connsiteX9" fmla="*/ 620457 w 744474"/>
                  <a:gd name="connsiteY9" fmla="*/ 372054 h 744473"/>
                  <a:gd name="connsiteX10" fmla="*/ 620457 w 744474"/>
                  <a:gd name="connsiteY10" fmla="*/ 371958 h 744473"/>
                  <a:gd name="connsiteX11" fmla="*/ 372235 w 744474"/>
                  <a:gd name="connsiteY11" fmla="*/ 123641 h 744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4474" h="744473">
                    <a:moveTo>
                      <a:pt x="372235" y="744100"/>
                    </a:moveTo>
                    <a:cubicBezTo>
                      <a:pt x="166657" y="744148"/>
                      <a:pt x="-40" y="577536"/>
                      <a:pt x="-97" y="371958"/>
                    </a:cubicBezTo>
                    <a:cubicBezTo>
                      <a:pt x="-154" y="166380"/>
                      <a:pt x="166467" y="-326"/>
                      <a:pt x="372045" y="-374"/>
                    </a:cubicBezTo>
                    <a:cubicBezTo>
                      <a:pt x="577623" y="-431"/>
                      <a:pt x="744320" y="166190"/>
                      <a:pt x="744377" y="371768"/>
                    </a:cubicBezTo>
                    <a:cubicBezTo>
                      <a:pt x="744377" y="371834"/>
                      <a:pt x="744377" y="371892"/>
                      <a:pt x="744377" y="371958"/>
                    </a:cubicBezTo>
                    <a:cubicBezTo>
                      <a:pt x="744168" y="577403"/>
                      <a:pt x="577680" y="743891"/>
                      <a:pt x="372235" y="744100"/>
                    </a:cubicBezTo>
                    <a:close/>
                    <a:moveTo>
                      <a:pt x="372235" y="123641"/>
                    </a:moveTo>
                    <a:cubicBezTo>
                      <a:pt x="235094" y="123584"/>
                      <a:pt x="123880" y="234722"/>
                      <a:pt x="123823" y="371863"/>
                    </a:cubicBezTo>
                    <a:cubicBezTo>
                      <a:pt x="123766" y="509004"/>
                      <a:pt x="234904" y="620218"/>
                      <a:pt x="372045" y="620275"/>
                    </a:cubicBezTo>
                    <a:cubicBezTo>
                      <a:pt x="509186" y="620323"/>
                      <a:pt x="620400" y="509195"/>
                      <a:pt x="620457" y="372054"/>
                    </a:cubicBezTo>
                    <a:cubicBezTo>
                      <a:pt x="620457" y="372025"/>
                      <a:pt x="620457" y="371987"/>
                      <a:pt x="620457" y="371958"/>
                    </a:cubicBezTo>
                    <a:cubicBezTo>
                      <a:pt x="620295" y="234922"/>
                      <a:pt x="509272" y="123851"/>
                      <a:pt x="372235" y="12364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orme libre : forme 14">
                <a:extLst>
                  <a:ext uri="{FF2B5EF4-FFF2-40B4-BE49-F238E27FC236}">
                    <a16:creationId xmlns:a16="http://schemas.microsoft.com/office/drawing/2014/main" id="{301FED15-FB46-440B-A633-68F5FA759354}"/>
                  </a:ext>
                </a:extLst>
              </p:cNvPr>
              <p:cNvSpPr/>
              <p:nvPr/>
            </p:nvSpPr>
            <p:spPr>
              <a:xfrm>
                <a:off x="8844991" y="6475050"/>
                <a:ext cx="115366" cy="115366"/>
              </a:xfrm>
              <a:custGeom>
                <a:avLst/>
                <a:gdLst>
                  <a:gd name="connsiteX0" fmla="*/ 1070418 w 1448752"/>
                  <a:gd name="connsiteY0" fmla="*/ 1448379 h 1448752"/>
                  <a:gd name="connsiteX1" fmla="*/ 378046 w 1448752"/>
                  <a:gd name="connsiteY1" fmla="*/ 1448379 h 1448752"/>
                  <a:gd name="connsiteX2" fmla="*/ -97 w 1448752"/>
                  <a:gd name="connsiteY2" fmla="*/ 1070236 h 1448752"/>
                  <a:gd name="connsiteX3" fmla="*/ -97 w 1448752"/>
                  <a:gd name="connsiteY3" fmla="*/ 377768 h 1448752"/>
                  <a:gd name="connsiteX4" fmla="*/ 378046 w 1448752"/>
                  <a:gd name="connsiteY4" fmla="*/ -374 h 1448752"/>
                  <a:gd name="connsiteX5" fmla="*/ 1070418 w 1448752"/>
                  <a:gd name="connsiteY5" fmla="*/ -374 h 1448752"/>
                  <a:gd name="connsiteX6" fmla="*/ 1448656 w 1448752"/>
                  <a:gd name="connsiteY6" fmla="*/ 377768 h 1448752"/>
                  <a:gd name="connsiteX7" fmla="*/ 1448656 w 1448752"/>
                  <a:gd name="connsiteY7" fmla="*/ 1070236 h 1448752"/>
                  <a:gd name="connsiteX8" fmla="*/ 1070418 w 1448752"/>
                  <a:gd name="connsiteY8" fmla="*/ 1448379 h 1448752"/>
                  <a:gd name="connsiteX9" fmla="*/ 378046 w 1448752"/>
                  <a:gd name="connsiteY9" fmla="*/ 123546 h 1448752"/>
                  <a:gd name="connsiteX10" fmla="*/ 123823 w 1448752"/>
                  <a:gd name="connsiteY10" fmla="*/ 377768 h 1448752"/>
                  <a:gd name="connsiteX11" fmla="*/ 123823 w 1448752"/>
                  <a:gd name="connsiteY11" fmla="*/ 1070236 h 1448752"/>
                  <a:gd name="connsiteX12" fmla="*/ 378046 w 1448752"/>
                  <a:gd name="connsiteY12" fmla="*/ 1324458 h 1448752"/>
                  <a:gd name="connsiteX13" fmla="*/ 1070418 w 1448752"/>
                  <a:gd name="connsiteY13" fmla="*/ 1324458 h 1448752"/>
                  <a:gd name="connsiteX14" fmla="*/ 1324735 w 1448752"/>
                  <a:gd name="connsiteY14" fmla="*/ 1070236 h 1448752"/>
                  <a:gd name="connsiteX15" fmla="*/ 1324735 w 1448752"/>
                  <a:gd name="connsiteY15" fmla="*/ 377768 h 1448752"/>
                  <a:gd name="connsiteX16" fmla="*/ 1070418 w 1448752"/>
                  <a:gd name="connsiteY16" fmla="*/ 123546 h 1448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48752" h="1448752">
                    <a:moveTo>
                      <a:pt x="1070418" y="1448379"/>
                    </a:moveTo>
                    <a:lnTo>
                      <a:pt x="378046" y="1448379"/>
                    </a:lnTo>
                    <a:cubicBezTo>
                      <a:pt x="169315" y="1448112"/>
                      <a:pt x="170" y="1278967"/>
                      <a:pt x="-97" y="1070236"/>
                    </a:cubicBezTo>
                    <a:lnTo>
                      <a:pt x="-97" y="377768"/>
                    </a:lnTo>
                    <a:cubicBezTo>
                      <a:pt x="170" y="169038"/>
                      <a:pt x="169315" y="-107"/>
                      <a:pt x="378046" y="-374"/>
                    </a:cubicBezTo>
                    <a:lnTo>
                      <a:pt x="1070418" y="-374"/>
                    </a:lnTo>
                    <a:cubicBezTo>
                      <a:pt x="1279187" y="-164"/>
                      <a:pt x="1448389" y="168999"/>
                      <a:pt x="1448656" y="377768"/>
                    </a:cubicBezTo>
                    <a:lnTo>
                      <a:pt x="1448656" y="1070236"/>
                    </a:lnTo>
                    <a:cubicBezTo>
                      <a:pt x="1448389" y="1279005"/>
                      <a:pt x="1279187" y="1448169"/>
                      <a:pt x="1070418" y="1448379"/>
                    </a:cubicBezTo>
                    <a:close/>
                    <a:moveTo>
                      <a:pt x="378046" y="123546"/>
                    </a:moveTo>
                    <a:cubicBezTo>
                      <a:pt x="237704" y="123708"/>
                      <a:pt x="123985" y="237427"/>
                      <a:pt x="123823" y="377768"/>
                    </a:cubicBezTo>
                    <a:lnTo>
                      <a:pt x="123823" y="1070236"/>
                    </a:lnTo>
                    <a:cubicBezTo>
                      <a:pt x="123985" y="1210577"/>
                      <a:pt x="237704" y="1324296"/>
                      <a:pt x="378046" y="1324458"/>
                    </a:cubicBezTo>
                    <a:lnTo>
                      <a:pt x="1070418" y="1324458"/>
                    </a:lnTo>
                    <a:cubicBezTo>
                      <a:pt x="1210769" y="1324296"/>
                      <a:pt x="1324526" y="1210587"/>
                      <a:pt x="1324735" y="1070236"/>
                    </a:cubicBezTo>
                    <a:lnTo>
                      <a:pt x="1324735" y="377768"/>
                    </a:lnTo>
                    <a:cubicBezTo>
                      <a:pt x="1324573" y="237389"/>
                      <a:pt x="1210797" y="123651"/>
                      <a:pt x="1070418" y="123546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orme libre : forme 15">
                <a:extLst>
                  <a:ext uri="{FF2B5EF4-FFF2-40B4-BE49-F238E27FC236}">
                    <a16:creationId xmlns:a16="http://schemas.microsoft.com/office/drawing/2014/main" id="{D9D83034-6F30-4474-A69B-A40578D93694}"/>
                  </a:ext>
                </a:extLst>
              </p:cNvPr>
              <p:cNvSpPr/>
              <p:nvPr/>
            </p:nvSpPr>
            <p:spPr>
              <a:xfrm>
                <a:off x="8926327" y="6489901"/>
                <a:ext cx="13622" cy="13622"/>
              </a:xfrm>
              <a:custGeom>
                <a:avLst/>
                <a:gdLst>
                  <a:gd name="connsiteX0" fmla="*/ 171069 w 171068"/>
                  <a:gd name="connsiteY0" fmla="*/ 85535 h 171069"/>
                  <a:gd name="connsiteX1" fmla="*/ 85535 w 171068"/>
                  <a:gd name="connsiteY1" fmla="*/ 171069 h 171069"/>
                  <a:gd name="connsiteX2" fmla="*/ 0 w 171068"/>
                  <a:gd name="connsiteY2" fmla="*/ 85535 h 171069"/>
                  <a:gd name="connsiteX3" fmla="*/ 85535 w 171068"/>
                  <a:gd name="connsiteY3" fmla="*/ 0 h 171069"/>
                  <a:gd name="connsiteX4" fmla="*/ 171069 w 171068"/>
                  <a:gd name="connsiteY4" fmla="*/ 85535 h 171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068" h="171069">
                    <a:moveTo>
                      <a:pt x="171069" y="85535"/>
                    </a:moveTo>
                    <a:cubicBezTo>
                      <a:pt x="171069" y="132774"/>
                      <a:pt x="132774" y="171069"/>
                      <a:pt x="85535" y="171069"/>
                    </a:cubicBezTo>
                    <a:cubicBezTo>
                      <a:pt x="38295" y="171069"/>
                      <a:pt x="0" y="132774"/>
                      <a:pt x="0" y="85535"/>
                    </a:cubicBezTo>
                    <a:cubicBezTo>
                      <a:pt x="0" y="38295"/>
                      <a:pt x="38295" y="0"/>
                      <a:pt x="85535" y="0"/>
                    </a:cubicBezTo>
                    <a:cubicBezTo>
                      <a:pt x="132774" y="0"/>
                      <a:pt x="171069" y="38295"/>
                      <a:pt x="171069" y="8553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C3A701DB-AB6B-44BD-820C-3CF216C43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012984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ercalaire Bleu clai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FCD7CABA-B55C-4C89-9732-EB459F4D77AB}"/>
              </a:ext>
            </a:extLst>
          </p:cNvPr>
          <p:cNvSpPr/>
          <p:nvPr userDrawn="1"/>
        </p:nvSpPr>
        <p:spPr>
          <a:xfrm>
            <a:off x="6103142" y="531017"/>
            <a:ext cx="5545935" cy="5799299"/>
          </a:xfrm>
          <a:prstGeom prst="rect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sz="2400" noProof="0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29771" y="-3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sz="2400"/>
          </a:p>
        </p:txBody>
      </p:sp>
      <p:sp>
        <p:nvSpPr>
          <p:cNvPr id="21" name="Espace réservé pour une image  10">
            <a:extLst>
              <a:ext uri="{FF2B5EF4-FFF2-40B4-BE49-F238E27FC236}">
                <a16:creationId xmlns:a16="http://schemas.microsoft.com/office/drawing/2014/main" id="{7A1048F9-24AC-429E-A958-E7B6F6058A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3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0FDBC282-3CDC-49BF-AFA9-080226D1F33B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3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F05FF394-EC1B-4751-8822-74EE76B0A976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9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" name="Titre 3">
            <a:extLst>
              <a:ext uri="{FF2B5EF4-FFF2-40B4-BE49-F238E27FC236}">
                <a16:creationId xmlns:a16="http://schemas.microsoft.com/office/drawing/2014/main" id="{31E1695D-4F85-4FAD-8A0B-224FFDBD7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7458" y="2630384"/>
            <a:ext cx="4622076" cy="1325563"/>
          </a:xfrm>
        </p:spPr>
        <p:txBody>
          <a:bodyPr>
            <a:noAutofit/>
          </a:bodyPr>
          <a:lstStyle>
            <a:lvl1pPr algn="ctr">
              <a:defRPr sz="4800">
                <a:solidFill>
                  <a:srgbClr val="F2F2F2"/>
                </a:solidFill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 err="1"/>
              <a:t>TITRE</a:t>
            </a:r>
            <a:endParaRPr lang="fr-FR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B92A6281-92F7-40FE-A50B-AD15FE7CC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415AD0F-62AA-4925-90C0-AD8F2EDAC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12" name="Groupe 11">
            <a:extLst>
              <a:ext uri="{FF2B5EF4-FFF2-40B4-BE49-F238E27FC236}">
                <a16:creationId xmlns:a16="http://schemas.microsoft.com/office/drawing/2014/main" id="{D1491BF0-F6F4-4FD5-BCEB-6A73EDE19DE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415238A7-A4D9-442E-8282-CB33FAECB359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 dirty="0">
                <a:solidFill>
                  <a:schemeClr val="bg1"/>
                </a:solidFill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2ACBCF22-503E-4C0C-9EA1-7424D7C4381E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AFA04739-E72E-46F7-BB67-E140B4001EA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0F50386B-8619-45BF-A04B-664272EA574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FD5808D3-57EC-4B52-BA6F-91E4B1EF12F1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25" name="ZoneTexte 78">
              <a:extLst>
                <a:ext uri="{FF2B5EF4-FFF2-40B4-BE49-F238E27FC236}">
                  <a16:creationId xmlns:a16="http://schemas.microsoft.com/office/drawing/2014/main" id="{E9B44B93-2C52-49D1-ADCC-0BEEF3C32979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DB81A452-B908-4FE3-B2F2-28E5D07981F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6EE98F2B-F689-4CA6-B25E-EBC9818694E5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28" name="Espace réservé du texte 3">
            <a:extLst>
              <a:ext uri="{FF2B5EF4-FFF2-40B4-BE49-F238E27FC236}">
                <a16:creationId xmlns:a16="http://schemas.microsoft.com/office/drawing/2014/main" id="{39779285-C777-4A9B-8D6B-C47C50BFFA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40987877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ge de titre simple bleu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dre 31">
            <a:extLst>
              <a:ext uri="{FF2B5EF4-FFF2-40B4-BE49-F238E27FC236}">
                <a16:creationId xmlns:a16="http://schemas.microsoft.com/office/drawing/2014/main" id="{7BF855E1-C0F2-4D7A-83B5-F41EC3D68430}"/>
              </a:ext>
            </a:extLst>
          </p:cNvPr>
          <p:cNvSpPr/>
          <p:nvPr userDrawn="1"/>
        </p:nvSpPr>
        <p:spPr>
          <a:xfrm>
            <a:off x="529771" y="0"/>
            <a:ext cx="11669492" cy="6858000"/>
          </a:xfrm>
          <a:prstGeom prst="frame">
            <a:avLst>
              <a:gd name="adj1" fmla="val 7722"/>
            </a:avLst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1448FB6-D54C-1151-927E-616269B6C4E0}"/>
              </a:ext>
            </a:extLst>
          </p:cNvPr>
          <p:cNvSpPr txBox="1"/>
          <p:nvPr userDrawn="1"/>
        </p:nvSpPr>
        <p:spPr>
          <a:xfrm>
            <a:off x="1199456" y="644691"/>
            <a:ext cx="508856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fr-FR" sz="6400">
              <a:solidFill>
                <a:schemeClr val="accent4"/>
              </a:solidFill>
              <a:latin typeface="AlternateGothicEF NoTwo" panose="02000006040000020004" pitchFamily="2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5C180AD-1928-F8FB-37E5-2567F66089A5}"/>
              </a:ext>
            </a:extLst>
          </p:cNvPr>
          <p:cNvSpPr txBox="1"/>
          <p:nvPr userDrawn="1"/>
        </p:nvSpPr>
        <p:spPr>
          <a:xfrm>
            <a:off x="1186727" y="643467"/>
            <a:ext cx="508856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fr-FR" sz="6400">
              <a:solidFill>
                <a:schemeClr val="accent4"/>
              </a:solidFill>
              <a:latin typeface="AlternateGothicEF NoTwo" panose="02000006040000020004" pitchFamily="2" charset="0"/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2434B82E-6412-3B23-EECD-C6CFC9F97F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00151" y="645585"/>
            <a:ext cx="4511807" cy="556683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FR" dirty="0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CA80D1E2-41D5-0150-6CD4-D15B759059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65802" y="643468"/>
            <a:ext cx="5088565" cy="556683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BECC9A96-CC5A-41A7-99F7-8F1C1AD21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DC9CAD52-4754-450B-99F3-0CC9A899ED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F4C699A6-D5E2-4142-9E64-6AE72AFE67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569131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titre simple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dre 31">
            <a:extLst>
              <a:ext uri="{FF2B5EF4-FFF2-40B4-BE49-F238E27FC236}">
                <a16:creationId xmlns:a16="http://schemas.microsoft.com/office/drawing/2014/main" id="{7BF855E1-C0F2-4D7A-83B5-F41EC3D68430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12AF322-6CA6-EDE4-83D2-141E0600A66B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4" name="ZoneTexte 78">
              <a:extLst>
                <a:ext uri="{FF2B5EF4-FFF2-40B4-BE49-F238E27FC236}">
                  <a16:creationId xmlns:a16="http://schemas.microsoft.com/office/drawing/2014/main" id="{1D658BE9-D3C3-EF21-9998-696ADECEF97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5" name="Connecteur droit 4">
              <a:extLst>
                <a:ext uri="{FF2B5EF4-FFF2-40B4-BE49-F238E27FC236}">
                  <a16:creationId xmlns:a16="http://schemas.microsoft.com/office/drawing/2014/main" id="{E8A066D1-C1C1-8850-CCE1-0B5712D155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ZoneTexte 78">
              <a:extLst>
                <a:ext uri="{FF2B5EF4-FFF2-40B4-BE49-F238E27FC236}">
                  <a16:creationId xmlns:a16="http://schemas.microsoft.com/office/drawing/2014/main" id="{8CED5D51-729E-E62E-B5AC-141E3F194842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ADCA607C-EF51-A4CD-5966-02269444296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A9D86FCB-E065-9410-C980-FD3207D2BEAB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1" name="Forme libre : forme 10">
              <a:extLst>
                <a:ext uri="{FF2B5EF4-FFF2-40B4-BE49-F238E27FC236}">
                  <a16:creationId xmlns:a16="http://schemas.microsoft.com/office/drawing/2014/main" id="{FE584AAE-AC6A-C237-C777-F37CFA66A33E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8095D78D-4AE2-C352-C196-9CB811A06595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735AEF3D-14A1-58A9-9B07-A7CE1087E9C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A4B25952-CD50-4D3E-ACD9-B8AA3FB5B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29B6385D-F8AC-4B81-9F08-21663505A4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AE9F09E4-52A0-4280-864C-06F9313653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3445698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gauche - 6 picto 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8" y="943745"/>
            <a:ext cx="3969385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1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3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76804F84-FBDB-403A-8FF9-3B25A0DEDA75}"/>
              </a:ext>
            </a:extLst>
          </p:cNvPr>
          <p:cNvSpPr/>
          <p:nvPr userDrawn="1"/>
        </p:nvSpPr>
        <p:spPr>
          <a:xfrm>
            <a:off x="7624277" y="2024825"/>
            <a:ext cx="543087" cy="543087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7" name="Ellipse 115">
            <a:extLst>
              <a:ext uri="{FF2B5EF4-FFF2-40B4-BE49-F238E27FC236}">
                <a16:creationId xmlns:a16="http://schemas.microsoft.com/office/drawing/2014/main" id="{19092D0F-0E1D-4242-AB47-4A3B3F417ED9}"/>
              </a:ext>
            </a:extLst>
          </p:cNvPr>
          <p:cNvSpPr/>
          <p:nvPr userDrawn="1"/>
        </p:nvSpPr>
        <p:spPr>
          <a:xfrm>
            <a:off x="7624277" y="3550273"/>
            <a:ext cx="543087" cy="543087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8" name="Ellipse 115">
            <a:extLst>
              <a:ext uri="{FF2B5EF4-FFF2-40B4-BE49-F238E27FC236}">
                <a16:creationId xmlns:a16="http://schemas.microsoft.com/office/drawing/2014/main" id="{A537FF82-93B1-4578-B5AF-D29D46988F0A}"/>
              </a:ext>
            </a:extLst>
          </p:cNvPr>
          <p:cNvSpPr/>
          <p:nvPr userDrawn="1"/>
        </p:nvSpPr>
        <p:spPr>
          <a:xfrm>
            <a:off x="9572169" y="2024825"/>
            <a:ext cx="543087" cy="543087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9" name="Ellipse 115">
            <a:extLst>
              <a:ext uri="{FF2B5EF4-FFF2-40B4-BE49-F238E27FC236}">
                <a16:creationId xmlns:a16="http://schemas.microsoft.com/office/drawing/2014/main" id="{307058F0-F35B-4CC4-8037-B78F398E9FE5}"/>
              </a:ext>
            </a:extLst>
          </p:cNvPr>
          <p:cNvSpPr/>
          <p:nvPr userDrawn="1"/>
        </p:nvSpPr>
        <p:spPr>
          <a:xfrm>
            <a:off x="9572169" y="3565874"/>
            <a:ext cx="543087" cy="543087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DA00935A-FE70-4A43-8571-2594021825DB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DBB28F28-E70F-4239-BCA7-BFE8B830FE87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75FB53DF-D1A7-4F54-839F-FAE298692D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33529" y="42262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4D122B3-810B-462F-941A-1C6D61AF78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1421" y="42262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A57FF1F5-D4C0-43CB-BB45-66445770BC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3529" y="27210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BABEF0BC-7A96-45DD-8EE1-D237B31215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81421" y="27210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60BBA67E-7578-42A4-B7B2-E7E2A08BE1BE}"/>
              </a:ext>
            </a:extLst>
          </p:cNvPr>
          <p:cNvSpPr/>
          <p:nvPr userDrawn="1"/>
        </p:nvSpPr>
        <p:spPr>
          <a:xfrm>
            <a:off x="7624277" y="4999162"/>
            <a:ext cx="543087" cy="543087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0D738182-5CEE-415A-A460-6C3FBC60F9C0}"/>
              </a:ext>
            </a:extLst>
          </p:cNvPr>
          <p:cNvSpPr/>
          <p:nvPr userDrawn="1"/>
        </p:nvSpPr>
        <p:spPr>
          <a:xfrm>
            <a:off x="9572169" y="5014763"/>
            <a:ext cx="543087" cy="543087"/>
          </a:xfrm>
          <a:prstGeom prst="ellipse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B84F2B34-7560-4FB3-99E8-8F972A2C25F0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9768EC88-EE99-4385-BF26-5614C204BBB6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space réservé du texte 3">
            <a:extLst>
              <a:ext uri="{FF2B5EF4-FFF2-40B4-BE49-F238E27FC236}">
                <a16:creationId xmlns:a16="http://schemas.microsoft.com/office/drawing/2014/main" id="{9C1F887A-E349-4FB7-B95A-D2FBFCC3DE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33529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56" name="Espace réservé du texte 3">
            <a:extLst>
              <a:ext uri="{FF2B5EF4-FFF2-40B4-BE49-F238E27FC236}">
                <a16:creationId xmlns:a16="http://schemas.microsoft.com/office/drawing/2014/main" id="{446E4117-B3A2-4A24-85DC-1CEE9D47D1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81421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pour une image  10">
            <a:extLst>
              <a:ext uri="{FF2B5EF4-FFF2-40B4-BE49-F238E27FC236}">
                <a16:creationId xmlns:a16="http://schemas.microsoft.com/office/drawing/2014/main" id="{3B023F92-40ED-42F8-92EE-7D2BE7AA6B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20"/>
            <a:ext cx="5066392" cy="5798947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9C8C6649-1686-4FBC-A510-35762C8DA09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50" name="Rectangle : coins arrondis 49">
              <a:extLst>
                <a:ext uri="{FF2B5EF4-FFF2-40B4-BE49-F238E27FC236}">
                  <a16:creationId xmlns:a16="http://schemas.microsoft.com/office/drawing/2014/main" id="{203FECF9-DFCE-454F-A667-2B114C6B95E8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 dirty="0">
                <a:solidFill>
                  <a:schemeClr val="bg1"/>
                </a:solidFill>
              </a:endParaRPr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F1DE956F-12ED-4B3B-A75D-86105E059B79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EE5568A9-510F-4187-A485-C47C3A155F09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59" name="Forme libre : forme 58">
              <a:extLst>
                <a:ext uri="{FF2B5EF4-FFF2-40B4-BE49-F238E27FC236}">
                  <a16:creationId xmlns:a16="http://schemas.microsoft.com/office/drawing/2014/main" id="{16146740-0738-4EF2-A3D8-9E1045E14A3B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sp>
        <p:nvSpPr>
          <p:cNvPr id="38" name="Espace réservé du numéro de diapositive 5">
            <a:extLst>
              <a:ext uri="{FF2B5EF4-FFF2-40B4-BE49-F238E27FC236}">
                <a16:creationId xmlns:a16="http://schemas.microsoft.com/office/drawing/2014/main" id="{6CBF9AEB-AAB4-49FE-BDC1-ABE7747A1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CB612758-7B19-44ED-9E53-51C3E17DCD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40" name="Groupe 39">
            <a:extLst>
              <a:ext uri="{FF2B5EF4-FFF2-40B4-BE49-F238E27FC236}">
                <a16:creationId xmlns:a16="http://schemas.microsoft.com/office/drawing/2014/main" id="{9FCC2B84-0A01-41E2-B46A-E69E52303AA9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41" name="ZoneTexte 78">
              <a:extLst>
                <a:ext uri="{FF2B5EF4-FFF2-40B4-BE49-F238E27FC236}">
                  <a16:creationId xmlns:a16="http://schemas.microsoft.com/office/drawing/2014/main" id="{C6DAF70A-F77C-405C-B709-0AD8B876954E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33140A2B-F0ED-42C6-876C-920A2CBB8A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ZoneTexte 78">
              <a:extLst>
                <a:ext uri="{FF2B5EF4-FFF2-40B4-BE49-F238E27FC236}">
                  <a16:creationId xmlns:a16="http://schemas.microsoft.com/office/drawing/2014/main" id="{43F7A92F-8E50-4D3E-A087-AFA44BA07380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5CB4C95C-6693-4DA6-A587-E3B757EEA37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0882955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3" y="531019"/>
            <a:ext cx="5029187" cy="5785699"/>
          </a:xfrm>
          <a:prstGeom prst="rect">
            <a:avLst/>
          </a:prstGeom>
          <a:solidFill>
            <a:srgbClr val="DD115A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F9FAA65C-2507-4BDE-B662-605288889B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943223" y="531019"/>
            <a:ext cx="1276351" cy="1276351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8313"/>
            <a:ext cx="52977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1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3" y="1109912"/>
            <a:ext cx="4502479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93668" y="4829769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NOM</a:t>
            </a: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7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3667" y="2582273"/>
            <a:ext cx="3779071" cy="680419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defRPr lang="fr-FR" sz="54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</a:lstStyle>
          <a:p>
            <a:r>
              <a:rPr lang="fr-FR"/>
              <a:t>NOM</a:t>
            </a:r>
            <a:br>
              <a:rPr lang="fr-FR"/>
            </a:br>
            <a:r>
              <a:rPr lang="fr-FR"/>
              <a:t>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CF181C59-0AE1-4381-A177-4FE039EDAA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93668" y="5201409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400" kern="120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Profession</a:t>
            </a: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B23EB9F6-FB9E-48B1-8412-271F00DEDC2A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1D03894-6E7A-4E8C-9CE3-89570719A12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2" name="Forme libre : forme 41">
              <a:extLst>
                <a:ext uri="{FF2B5EF4-FFF2-40B4-BE49-F238E27FC236}">
                  <a16:creationId xmlns:a16="http://schemas.microsoft.com/office/drawing/2014/main" id="{6FA9654A-9CF2-4F66-9855-C30A20B8302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4" name="Forme libre : forme 43">
              <a:extLst>
                <a:ext uri="{FF2B5EF4-FFF2-40B4-BE49-F238E27FC236}">
                  <a16:creationId xmlns:a16="http://schemas.microsoft.com/office/drawing/2014/main" id="{C685927E-6CDD-4C00-97CB-3DF82F9C0DF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5" name="Forme libre : forme 44">
              <a:extLst>
                <a:ext uri="{FF2B5EF4-FFF2-40B4-BE49-F238E27FC236}">
                  <a16:creationId xmlns:a16="http://schemas.microsoft.com/office/drawing/2014/main" id="{7B3ABA3F-F760-46CD-B3F9-553032BF7AA2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sp>
        <p:nvSpPr>
          <p:cNvPr id="29" name="Espace réservé du numéro de diapositive 5">
            <a:extLst>
              <a:ext uri="{FF2B5EF4-FFF2-40B4-BE49-F238E27FC236}">
                <a16:creationId xmlns:a16="http://schemas.microsoft.com/office/drawing/2014/main" id="{644942FE-29D1-42D4-805F-C5475CC07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0" name="Image 29">
            <a:extLst>
              <a:ext uri="{FF2B5EF4-FFF2-40B4-BE49-F238E27FC236}">
                <a16:creationId xmlns:a16="http://schemas.microsoft.com/office/drawing/2014/main" id="{E20C57A0-13AD-4973-A5B5-024BDCB404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1" name="Groupe 30">
            <a:extLst>
              <a:ext uri="{FF2B5EF4-FFF2-40B4-BE49-F238E27FC236}">
                <a16:creationId xmlns:a16="http://schemas.microsoft.com/office/drawing/2014/main" id="{98960A39-25A2-4D29-9A1B-A8B7B5720BDA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32" name="ZoneTexte 78">
              <a:extLst>
                <a:ext uri="{FF2B5EF4-FFF2-40B4-BE49-F238E27FC236}">
                  <a16:creationId xmlns:a16="http://schemas.microsoft.com/office/drawing/2014/main" id="{839C46F3-0AFE-4181-87E2-4F343052C8BA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5A8835CE-FAE8-400A-969D-4C26D77741E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ZoneTexte 78">
              <a:extLst>
                <a:ext uri="{FF2B5EF4-FFF2-40B4-BE49-F238E27FC236}">
                  <a16:creationId xmlns:a16="http://schemas.microsoft.com/office/drawing/2014/main" id="{C6D21477-A3CE-4032-8046-BD1B38137855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9B0193A-2DD6-47FF-9E4E-D78CA2BF61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5444911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titre simple bleu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5BE71E5B-6B26-45A3-932F-C26307B7BE8F}"/>
              </a:ext>
            </a:extLst>
          </p:cNvPr>
          <p:cNvSpPr/>
          <p:nvPr userDrawn="1"/>
        </p:nvSpPr>
        <p:spPr>
          <a:xfrm>
            <a:off x="529771" y="1023"/>
            <a:ext cx="11662229" cy="3427977"/>
          </a:xfrm>
          <a:prstGeom prst="rect">
            <a:avLst/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59" name="Espace réservé du texte 16">
            <a:extLst>
              <a:ext uri="{FF2B5EF4-FFF2-40B4-BE49-F238E27FC236}">
                <a16:creationId xmlns:a16="http://schemas.microsoft.com/office/drawing/2014/main" id="{9873A29E-C428-4380-A347-AE8906B7872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61344" y="5055195"/>
            <a:ext cx="8469312" cy="7741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3600" kern="1200" cap="all" spc="200" baseline="0" dirty="0">
                <a:solidFill>
                  <a:schemeClr val="accent6"/>
                </a:solidFill>
                <a:latin typeface="AlternateGothicEF-NoTwo"/>
                <a:ea typeface="+mj-ea"/>
                <a:cs typeface="+mj-cs"/>
              </a:defRPr>
            </a:lvl1pPr>
          </a:lstStyle>
          <a:p>
            <a:pPr lvl="0"/>
            <a:r>
              <a:rPr lang="fr-FR"/>
              <a:t>TITRE</a:t>
            </a:r>
          </a:p>
        </p:txBody>
      </p:sp>
      <p:sp>
        <p:nvSpPr>
          <p:cNvPr id="61" name="Espace réservé du numéro de diapositive 5">
            <a:extLst>
              <a:ext uri="{FF2B5EF4-FFF2-40B4-BE49-F238E27FC236}">
                <a16:creationId xmlns:a16="http://schemas.microsoft.com/office/drawing/2014/main" id="{D55662B7-9A37-4E02-8FD4-1BA067084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105D1E1-E388-4B9F-A4A8-950849DD29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7" name="Espace réservé du texte 3">
            <a:extLst>
              <a:ext uri="{FF2B5EF4-FFF2-40B4-BE49-F238E27FC236}">
                <a16:creationId xmlns:a16="http://schemas.microsoft.com/office/drawing/2014/main" id="{D8974E60-264A-4B0F-9823-9F3379CF00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4251839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5"/>
            <a:ext cx="9216668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rgbClr val="DD115A"/>
                </a:solidFill>
                <a:latin typeface="AlternateGothicEF-NoTwo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26E96C4E-90FC-40B9-AD0B-677658D741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06A3B7B-C0CC-4B59-A154-F6DA03BB08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F9227647-081D-4153-B854-3440E0647D0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9458792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94815891-2690-40C3-BCAC-3E552E4F9C91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9" y="943745"/>
            <a:ext cx="9320049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1"/>
            <a:ext cx="2955852" cy="414178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1pPr>
            <a:lvl2pPr marL="450839" indent="-180970">
              <a:buClr>
                <a:srgbClr val="CF1052"/>
              </a:buClr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2pPr>
            <a:lvl3pPr marL="804843" indent="-180970">
              <a:buClr>
                <a:srgbClr val="CF1052"/>
              </a:buClr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3pPr>
            <a:lvl4pPr marL="1257269" indent="-182558">
              <a:buClr>
                <a:srgbClr val="CF1052"/>
              </a:buClr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FC4C475E-5FD8-4840-BC82-222411CA85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7642" y="1885951"/>
            <a:ext cx="2955852" cy="414178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1pPr>
            <a:lvl2pPr marL="450839" indent="-180970">
              <a:buClr>
                <a:srgbClr val="CF1052"/>
              </a:buClr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2pPr>
            <a:lvl3pPr marL="804843" indent="-180970">
              <a:buClr>
                <a:srgbClr val="CF1052"/>
              </a:buClr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3pPr>
            <a:lvl4pPr marL="1257269" indent="-182558">
              <a:buClr>
                <a:srgbClr val="CF1052"/>
              </a:buClr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93AAC043-1D1E-48CF-A230-11B6FB354B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8235" y="1885951"/>
            <a:ext cx="2955852" cy="414178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1pPr>
            <a:lvl2pPr marL="450839" indent="-180970">
              <a:buClr>
                <a:srgbClr val="CF1052"/>
              </a:buClr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2pPr>
            <a:lvl3pPr marL="804843" indent="-180970">
              <a:buClr>
                <a:srgbClr val="CF1052"/>
              </a:buClr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3pPr>
            <a:lvl4pPr marL="1257269" indent="-182558">
              <a:buClr>
                <a:srgbClr val="CF1052"/>
              </a:buClr>
              <a:defRPr sz="2133">
                <a:solidFill>
                  <a:srgbClr val="DD115A"/>
                </a:solidFill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3944073F-5F19-40FD-9E1B-BE54E13F781E}"/>
              </a:ext>
            </a:extLst>
          </p:cNvPr>
          <p:cNvGrpSpPr/>
          <p:nvPr userDrawn="1"/>
        </p:nvGrpSpPr>
        <p:grpSpPr>
          <a:xfrm>
            <a:off x="9242616" y="6448042"/>
            <a:ext cx="2303901" cy="169367"/>
            <a:chOff x="3502931" y="5935093"/>
            <a:chExt cx="1963748" cy="169367"/>
          </a:xfrm>
        </p:grpSpPr>
        <p:sp>
          <p:nvSpPr>
            <p:cNvPr id="26" name="ZoneTexte 78">
              <a:extLst>
                <a:ext uri="{FF2B5EF4-FFF2-40B4-BE49-F238E27FC236}">
                  <a16:creationId xmlns:a16="http://schemas.microsoft.com/office/drawing/2014/main" id="{89B32A55-646A-49E6-BA2B-85485314467F}"/>
                </a:ext>
              </a:extLst>
            </p:cNvPr>
            <p:cNvSpPr txBox="1"/>
            <p:nvPr userDrawn="1"/>
          </p:nvSpPr>
          <p:spPr>
            <a:xfrm>
              <a:off x="3502931" y="5935093"/>
              <a:ext cx="158767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 Light" panose="02000503040000020004" pitchFamily="50" charset="0"/>
                </a:rPr>
                <a:t>@</a:t>
              </a:r>
              <a:r>
                <a:rPr lang="en-US" sz="1000" err="1">
                  <a:solidFill>
                    <a:schemeClr val="tx1"/>
                  </a:solidFill>
                  <a:latin typeface="Calibri Light" panose="02000503040000020004" pitchFamily="50" charset="0"/>
                </a:rPr>
                <a:t>esilv_paris</a:t>
              </a:r>
              <a:endParaRPr lang="en-US" sz="1000">
                <a:solidFill>
                  <a:schemeClr val="tx1"/>
                </a:solidFill>
                <a:latin typeface="Calibri Light" panose="02000503040000020004" pitchFamily="50" charset="0"/>
              </a:endParaRPr>
            </a:p>
          </p:txBody>
        </p: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E5754A54-5E60-4A9A-8E78-AD96430786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96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ZoneTexte 78">
              <a:extLst>
                <a:ext uri="{FF2B5EF4-FFF2-40B4-BE49-F238E27FC236}">
                  <a16:creationId xmlns:a16="http://schemas.microsoft.com/office/drawing/2014/main" id="{01BF7512-9E32-4E43-BC1D-60BA9F4FA6EB}"/>
                </a:ext>
              </a:extLst>
            </p:cNvPr>
            <p:cNvSpPr txBox="1"/>
            <p:nvPr userDrawn="1"/>
          </p:nvSpPr>
          <p:spPr>
            <a:xfrm>
              <a:off x="5172917" y="5950572"/>
              <a:ext cx="29376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98B11004-54C1-4601-9D8F-E69B833A00D0}"/>
              </a:ext>
            </a:extLst>
          </p:cNvPr>
          <p:cNvGrpSpPr/>
          <p:nvPr userDrawn="1"/>
        </p:nvGrpSpPr>
        <p:grpSpPr>
          <a:xfrm>
            <a:off x="8993585" y="6452580"/>
            <a:ext cx="156544" cy="156544"/>
            <a:chOff x="8824402" y="6454461"/>
            <a:chExt cx="156544" cy="156544"/>
          </a:xfrm>
        </p:grpSpPr>
        <p:sp>
          <p:nvSpPr>
            <p:cNvPr id="33" name="Rectangle : coins arrondis 32">
              <a:extLst>
                <a:ext uri="{FF2B5EF4-FFF2-40B4-BE49-F238E27FC236}">
                  <a16:creationId xmlns:a16="http://schemas.microsoft.com/office/drawing/2014/main" id="{B2260582-FF26-40D6-B3C3-8C97A45E0424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CF105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34" name="Forme libre : forme 33">
              <a:extLst>
                <a:ext uri="{FF2B5EF4-FFF2-40B4-BE49-F238E27FC236}">
                  <a16:creationId xmlns:a16="http://schemas.microsoft.com/office/drawing/2014/main" id="{2135E8FA-E78C-4C62-9626-A2D1BC5AC31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35" name="Forme libre : forme 34">
              <a:extLst>
                <a:ext uri="{FF2B5EF4-FFF2-40B4-BE49-F238E27FC236}">
                  <a16:creationId xmlns:a16="http://schemas.microsoft.com/office/drawing/2014/main" id="{4DDDF0DB-30BE-4897-9F7F-7A9E4E3E203C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3" name="Forme libre : forme 42">
              <a:extLst>
                <a:ext uri="{FF2B5EF4-FFF2-40B4-BE49-F238E27FC236}">
                  <a16:creationId xmlns:a16="http://schemas.microsoft.com/office/drawing/2014/main" id="{50050FF6-C40A-487B-97D6-BEE4DE3F374D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sp>
        <p:nvSpPr>
          <p:cNvPr id="4" name="Cadre 3">
            <a:extLst>
              <a:ext uri="{FF2B5EF4-FFF2-40B4-BE49-F238E27FC236}">
                <a16:creationId xmlns:a16="http://schemas.microsoft.com/office/drawing/2014/main" id="{B78AA23E-1EBC-00DD-0B5C-AC3F40BCEB27}"/>
              </a:ext>
            </a:extLst>
          </p:cNvPr>
          <p:cNvSpPr/>
          <p:nvPr userDrawn="1"/>
        </p:nvSpPr>
        <p:spPr>
          <a:xfrm>
            <a:off x="529771" y="0"/>
            <a:ext cx="11669492" cy="6858000"/>
          </a:xfrm>
          <a:prstGeom prst="frame">
            <a:avLst>
              <a:gd name="adj1" fmla="val 7722"/>
            </a:avLst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C94F403D-AD3B-4714-8060-20EF3D290E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654E55A0-840B-4C62-B1DF-A738A2718D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B64FE3CD-6C44-4109-98DC-13B92D14FC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9665123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e gauche - image / fond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7" y="943745"/>
            <a:ext cx="3969385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7" y="1963739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39" indent="-180970">
              <a:buClr>
                <a:srgbClr val="CF1052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CF1052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CF1052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29771" y="-3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49" y="525780"/>
            <a:ext cx="5541011" cy="5821679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88E38E26-8312-48E0-A41D-E94D43F16483}"/>
              </a:ext>
            </a:extLst>
          </p:cNvPr>
          <p:cNvSpPr/>
          <p:nvPr userDrawn="1"/>
        </p:nvSpPr>
        <p:spPr>
          <a:xfrm>
            <a:off x="6103621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CAA7D8C3-0476-415C-8983-384B17A96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955BC89C-E817-45B7-88A5-B08E240F74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4F88B76A-1716-40DC-B3DF-D4EC536C37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93833857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ertr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92E7BC-4EE5-7120-6E4E-39992EF71BC9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165ACD-F83A-420E-87F7-CA6729FBD84F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6000" cap="all" baseline="0">
                <a:solidFill>
                  <a:srgbClr val="305174"/>
                </a:solidFill>
                <a:latin typeface="AlternateGothicEF-NoTwo"/>
              </a:defRPr>
            </a:lvl1pPr>
          </a:lstStyle>
          <a:p>
            <a:pPr lvl="0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C0A895E-5D03-4419-A280-A4CCDBADAC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FC077B6-4B63-2A78-72DB-6B7E1B8E2898}"/>
              </a:ext>
            </a:extLst>
          </p:cNvPr>
          <p:cNvSpPr/>
          <p:nvPr userDrawn="1"/>
        </p:nvSpPr>
        <p:spPr>
          <a:xfrm rot="16200000">
            <a:off x="8312990" y="3155722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4C548BF1-F014-4F4D-BB8D-5B3BAB228A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382294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C4133C-32DE-4A74-B566-1CBA2383E564}"/>
              </a:ext>
            </a:extLst>
          </p:cNvPr>
          <p:cNvSpPr/>
          <p:nvPr userDrawn="1"/>
        </p:nvSpPr>
        <p:spPr>
          <a:xfrm>
            <a:off x="-1" y="1"/>
            <a:ext cx="1219200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B576B9-C62F-4E5F-90E1-250720F89769}"/>
              </a:ext>
            </a:extLst>
          </p:cNvPr>
          <p:cNvSpPr/>
          <p:nvPr userDrawn="1"/>
        </p:nvSpPr>
        <p:spPr>
          <a:xfrm>
            <a:off x="1066801" y="537028"/>
            <a:ext cx="10588162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9B86AD-3770-421B-A80E-F61035F9F4E6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E307A9D-19CE-4B74-8FC1-4430C02CC2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DE7C8321-F215-498F-8645-8EBE660E6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418B2EFB-5501-4F82-98DB-79C8A2768E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2624340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titre simple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dre 31">
            <a:extLst>
              <a:ext uri="{FF2B5EF4-FFF2-40B4-BE49-F238E27FC236}">
                <a16:creationId xmlns:a16="http://schemas.microsoft.com/office/drawing/2014/main" id="{7BF855E1-C0F2-4D7A-83B5-F41EC3D68430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ADCA607C-EF51-A4CD-5966-02269444296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A9D86FCB-E065-9410-C980-FD3207D2BEAB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1" name="Forme libre : forme 10">
              <a:extLst>
                <a:ext uri="{FF2B5EF4-FFF2-40B4-BE49-F238E27FC236}">
                  <a16:creationId xmlns:a16="http://schemas.microsoft.com/office/drawing/2014/main" id="{FE584AAE-AC6A-C237-C777-F37CFA66A33E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8095D78D-4AE2-C352-C196-9CB811A06595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735AEF3D-14A1-58A9-9B07-A7CE1087E9C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A4B25952-CD50-4D3E-ACD9-B8AA3FB5B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AE9F09E4-52A0-4280-864C-06F9313653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462E6DEB-0210-447D-AAA1-773683CC71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19" name="Groupe 18">
            <a:extLst>
              <a:ext uri="{FF2B5EF4-FFF2-40B4-BE49-F238E27FC236}">
                <a16:creationId xmlns:a16="http://schemas.microsoft.com/office/drawing/2014/main" id="{702033DD-2632-44AE-8597-03C64957E1B2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0" name="ZoneTexte 78">
              <a:extLst>
                <a:ext uri="{FF2B5EF4-FFF2-40B4-BE49-F238E27FC236}">
                  <a16:creationId xmlns:a16="http://schemas.microsoft.com/office/drawing/2014/main" id="{7CDF17EC-2882-4B9D-809D-4E7879162CCD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845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@imm_paris</a:t>
              </a:r>
            </a:p>
          </p:txBody>
        </p: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403D6579-9505-40F9-9616-89D652C8A7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ZoneTexte 78">
              <a:extLst>
                <a:ext uri="{FF2B5EF4-FFF2-40B4-BE49-F238E27FC236}">
                  <a16:creationId xmlns:a16="http://schemas.microsoft.com/office/drawing/2014/main" id="{0886ABE4-9F84-4E8F-B4B4-D4F5C19F363D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8950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dre 31">
            <a:extLst>
              <a:ext uri="{FF2B5EF4-FFF2-40B4-BE49-F238E27FC236}">
                <a16:creationId xmlns:a16="http://schemas.microsoft.com/office/drawing/2014/main" id="{7BF855E1-C0F2-4D7A-83B5-F41EC3D68430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9216668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ADCA607C-EF51-A4CD-5966-02269444296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A9D86FCB-E065-9410-C980-FD3207D2BEAB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1" name="Forme libre : forme 10">
              <a:extLst>
                <a:ext uri="{FF2B5EF4-FFF2-40B4-BE49-F238E27FC236}">
                  <a16:creationId xmlns:a16="http://schemas.microsoft.com/office/drawing/2014/main" id="{FE584AAE-AC6A-C237-C777-F37CFA66A33E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8095D78D-4AE2-C352-C196-9CB811A06595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735AEF3D-14A1-58A9-9B07-A7CE1087E9C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EC03769C-EE15-4137-9A3F-9666151AB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4A97E0A9-A907-414B-9708-6B181DB72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3C1B5B55-0522-4245-80F2-9B3BC0608070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3" name="ZoneTexte 78">
              <a:extLst>
                <a:ext uri="{FF2B5EF4-FFF2-40B4-BE49-F238E27FC236}">
                  <a16:creationId xmlns:a16="http://schemas.microsoft.com/office/drawing/2014/main" id="{D8EAE3F9-49D3-4250-9B30-DE7372BDF769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845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@imm_paris</a:t>
              </a:r>
            </a:p>
          </p:txBody>
        </p:sp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1B99FE52-34C8-4CD2-9D4B-94F471243D9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78">
              <a:extLst>
                <a:ext uri="{FF2B5EF4-FFF2-40B4-BE49-F238E27FC236}">
                  <a16:creationId xmlns:a16="http://schemas.microsoft.com/office/drawing/2014/main" id="{B55134E3-E87E-4E21-95C2-C35760D770F2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  <p:sp>
        <p:nvSpPr>
          <p:cNvPr id="26" name="Espace réservé du texte 3">
            <a:extLst>
              <a:ext uri="{FF2B5EF4-FFF2-40B4-BE49-F238E27FC236}">
                <a16:creationId xmlns:a16="http://schemas.microsoft.com/office/drawing/2014/main" id="{2CC2B3E4-5E0D-4EBA-A67C-AF55F3B9FA9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90FDB9A1-DE15-40BE-BF3F-66F3DB6145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5003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dre 31">
            <a:extLst>
              <a:ext uri="{FF2B5EF4-FFF2-40B4-BE49-F238E27FC236}">
                <a16:creationId xmlns:a16="http://schemas.microsoft.com/office/drawing/2014/main" id="{7BF855E1-C0F2-4D7A-83B5-F41EC3D68430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9216668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ADCA607C-EF51-A4CD-5966-02269444296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A9D86FCB-E065-9410-C980-FD3207D2BEAB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1" name="Forme libre : forme 10">
              <a:extLst>
                <a:ext uri="{FF2B5EF4-FFF2-40B4-BE49-F238E27FC236}">
                  <a16:creationId xmlns:a16="http://schemas.microsoft.com/office/drawing/2014/main" id="{FE584AAE-AC6A-C237-C777-F37CFA66A33E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8095D78D-4AE2-C352-C196-9CB811A06595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735AEF3D-14A1-58A9-9B07-A7CE1087E9C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EC03769C-EE15-4137-9A3F-9666151AB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EAAD76CD-A187-4E35-9399-7E6C595765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4A97E0A9-A907-414B-9708-6B181DB72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3C1B5B55-0522-4245-80F2-9B3BC0608070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23" name="ZoneTexte 78">
              <a:extLst>
                <a:ext uri="{FF2B5EF4-FFF2-40B4-BE49-F238E27FC236}">
                  <a16:creationId xmlns:a16="http://schemas.microsoft.com/office/drawing/2014/main" id="{D8EAE3F9-49D3-4250-9B30-DE7372BDF769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1B99FE52-34C8-4CD2-9D4B-94F471243D9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78">
              <a:extLst>
                <a:ext uri="{FF2B5EF4-FFF2-40B4-BE49-F238E27FC236}">
                  <a16:creationId xmlns:a16="http://schemas.microsoft.com/office/drawing/2014/main" id="{B55134E3-E87E-4E21-95C2-C35760D770F2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26" name="Espace réservé du texte 3">
            <a:extLst>
              <a:ext uri="{FF2B5EF4-FFF2-40B4-BE49-F238E27FC236}">
                <a16:creationId xmlns:a16="http://schemas.microsoft.com/office/drawing/2014/main" id="{2CC2B3E4-5E0D-4EBA-A67C-AF55F3B9FA9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1960169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9216668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41" name="Cadre 40">
            <a:extLst>
              <a:ext uri="{FF2B5EF4-FFF2-40B4-BE49-F238E27FC236}">
                <a16:creationId xmlns:a16="http://schemas.microsoft.com/office/drawing/2014/main" id="{F276FC6A-31C1-4872-8586-E5DA33DA4E07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29DB5D55-5FA1-401A-B513-2F0EA98ADA1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329A3EE9-DB5E-4EA9-979B-8D73C94D93F8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3263C70D-4932-41CB-BE96-0BCCE30F7B97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C7EC9DF5-ACF6-45A0-9FF0-F629C7D3EB6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F3BDBD9D-971B-4024-A7ED-1163B0182B9D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1D494BB2-5D4C-4C3A-B024-B864BC112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2">
            <a:extLst>
              <a:ext uri="{FF2B5EF4-FFF2-40B4-BE49-F238E27FC236}">
                <a16:creationId xmlns:a16="http://schemas.microsoft.com/office/drawing/2014/main" id="{0AAB5FAA-3D82-46AC-A214-A5DC84102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7E75E0A6-862A-4818-80BA-EE8864C7DD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34C2C06B-B849-4F4B-A0EC-98FFC34FFD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0" name="Groupe 19">
            <a:extLst>
              <a:ext uri="{FF2B5EF4-FFF2-40B4-BE49-F238E27FC236}">
                <a16:creationId xmlns:a16="http://schemas.microsoft.com/office/drawing/2014/main" id="{68FD9EB7-ECEB-4518-B194-ABE586E28084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1" name="ZoneTexte 78">
              <a:extLst>
                <a:ext uri="{FF2B5EF4-FFF2-40B4-BE49-F238E27FC236}">
                  <a16:creationId xmlns:a16="http://schemas.microsoft.com/office/drawing/2014/main" id="{588A911F-02EC-461B-95D8-DECB26BCEFDE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845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@imm_paris</a:t>
              </a:r>
            </a:p>
          </p:txBody>
        </p: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07A4D805-000B-4927-B8BD-CF1DEA007BB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ZoneTexte 78">
              <a:extLst>
                <a:ext uri="{FF2B5EF4-FFF2-40B4-BE49-F238E27FC236}">
                  <a16:creationId xmlns:a16="http://schemas.microsoft.com/office/drawing/2014/main" id="{5A9D50CA-49C7-4F4F-AB8F-561AB3E462E0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144133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9216668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ADD8DB6C-62F8-4917-8D97-4883D6EFDEE3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5" name="ZoneTexte 78">
              <a:extLst>
                <a:ext uri="{FF2B5EF4-FFF2-40B4-BE49-F238E27FC236}">
                  <a16:creationId xmlns:a16="http://schemas.microsoft.com/office/drawing/2014/main" id="{94249E4A-790B-442F-98B8-3370FB728BE3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AF78D2C3-137D-490E-8DF3-9F3FD11ED93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3DD45DF1-2BBA-4DEC-B08B-4C966D424DB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6310D683-BB4B-44AE-B8FB-16B24DC7E8D8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E5E347B1-FAEE-429B-B0E7-D27B9C224D7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0" name="Forme libre : forme 29">
              <a:extLst>
                <a:ext uri="{FF2B5EF4-FFF2-40B4-BE49-F238E27FC236}">
                  <a16:creationId xmlns:a16="http://schemas.microsoft.com/office/drawing/2014/main" id="{BB62477E-9B5C-4754-A67F-88A2F031CC24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C45F5A3F-7D56-4F8A-8995-0FEA2C2C8EC6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83929257-7547-4047-8CDC-5FCBDDF3A4C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B1CD9647-B90D-448A-A7DF-1CF3D058E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228E9DB5-D5AA-482B-9DD5-C5A088A80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2" name="Espace réservé du texte 3">
            <a:extLst>
              <a:ext uri="{FF2B5EF4-FFF2-40B4-BE49-F238E27FC236}">
                <a16:creationId xmlns:a16="http://schemas.microsoft.com/office/drawing/2014/main" id="{699EDA52-3458-4327-8031-41860CD917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4ADC9ACF-4395-4E00-B1A8-8A13B3A7B2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07119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88E38E26-8312-48E0-A41D-E94D43F16483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F1B50271-37D5-4E7F-8E74-A8FD61B5561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5624A3D7-AF9E-4F5D-956D-D76AD38E277D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29" name="Forme libre : forme 28">
              <a:extLst>
                <a:ext uri="{FF2B5EF4-FFF2-40B4-BE49-F238E27FC236}">
                  <a16:creationId xmlns:a16="http://schemas.microsoft.com/office/drawing/2014/main" id="{E7AA762C-EA02-47DB-9E53-50581F402812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0" name="Forme libre : forme 29">
              <a:extLst>
                <a:ext uri="{FF2B5EF4-FFF2-40B4-BE49-F238E27FC236}">
                  <a16:creationId xmlns:a16="http://schemas.microsoft.com/office/drawing/2014/main" id="{C77BEB82-E42F-4907-A00A-240B2E7DDD3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31688CC9-213F-4BF6-AD86-37319D03AC71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rgbClr val="0095B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D244FC26-18BE-4BF0-8DD7-71636E93BF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F67763E8-00A2-4963-827F-8BE3371D91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84478C9E-BB6B-44D8-84BA-80D01E470E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2" name="Groupe 21">
            <a:extLst>
              <a:ext uri="{FF2B5EF4-FFF2-40B4-BE49-F238E27FC236}">
                <a16:creationId xmlns:a16="http://schemas.microsoft.com/office/drawing/2014/main" id="{7A6D9B05-7204-4F6D-94C3-FD62E2864C20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4" name="ZoneTexte 78">
              <a:extLst>
                <a:ext uri="{FF2B5EF4-FFF2-40B4-BE49-F238E27FC236}">
                  <a16:creationId xmlns:a16="http://schemas.microsoft.com/office/drawing/2014/main" id="{5DF84F7E-7113-4E95-8B0D-402F9C60E3BA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845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@imm_paris</a:t>
              </a:r>
            </a:p>
          </p:txBody>
        </p: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B22FA7F9-4C7F-46E7-ACF6-BAD097EA58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ZoneTexte 78">
              <a:extLst>
                <a:ext uri="{FF2B5EF4-FFF2-40B4-BE49-F238E27FC236}">
                  <a16:creationId xmlns:a16="http://schemas.microsoft.com/office/drawing/2014/main" id="{2056C64C-0651-413D-B5BC-49B7B4121FA1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663256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A2875CA-0699-44BD-83F7-968D4C61A64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D759D58F-0BD6-496F-82B1-182D2EF35095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307EFC6F-28F6-44A3-B69C-7DEC680FB87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8D4E7F27-A5FA-4F1E-AC40-24BC78BB94CB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1F2AEDDA-EE3F-4A8B-ABF9-50326046769B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49E49509-118E-4382-ACA4-1B766797AE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656A05CD-AF12-4125-8FB7-A21C92F7CC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B1508A75-FACC-4240-B83B-CB2E4F1CDF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22B5401E-4D76-4F0B-B4C5-630CAB7C3C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2" name="Groupe 21">
            <a:extLst>
              <a:ext uri="{FF2B5EF4-FFF2-40B4-BE49-F238E27FC236}">
                <a16:creationId xmlns:a16="http://schemas.microsoft.com/office/drawing/2014/main" id="{D9C87DA9-4194-47FA-BC9A-84DB14EBA5CF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3" name="ZoneTexte 78">
              <a:extLst>
                <a:ext uri="{FF2B5EF4-FFF2-40B4-BE49-F238E27FC236}">
                  <a16:creationId xmlns:a16="http://schemas.microsoft.com/office/drawing/2014/main" id="{638CF2FC-973F-497A-BFB5-C674069D7142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845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@imm_paris</a:t>
              </a:r>
            </a:p>
          </p:txBody>
        </p: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D076A741-716A-485A-B3A6-D3C1F1E33EA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ZoneTexte 78">
              <a:extLst>
                <a:ext uri="{FF2B5EF4-FFF2-40B4-BE49-F238E27FC236}">
                  <a16:creationId xmlns:a16="http://schemas.microsoft.com/office/drawing/2014/main" id="{54B873EE-F73E-4BD9-A582-20000EE5076D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316737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gri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5202" y="531019"/>
            <a:ext cx="5127939" cy="579250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07F6BA76-E786-46E0-91F1-9DE52B012ED5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C6C4954A-3B18-4565-92E8-A030CF9E565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C30125BB-E5C5-46D2-B3B9-A189DEADE06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3C98253D-CFC0-42AB-8507-D37F342EA3F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3" name="Forme libre : forme 32">
              <a:extLst>
                <a:ext uri="{FF2B5EF4-FFF2-40B4-BE49-F238E27FC236}">
                  <a16:creationId xmlns:a16="http://schemas.microsoft.com/office/drawing/2014/main" id="{DFE94D9A-3E13-49BC-A0A1-B1DDDA0E9D18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5B33EE51-A9F8-4675-91B8-0CDFB49412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B9CF34-B81F-4D85-8F0A-C1A83406BE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7846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6" name="Espace réservé du texte 3">
            <a:extLst>
              <a:ext uri="{FF2B5EF4-FFF2-40B4-BE49-F238E27FC236}">
                <a16:creationId xmlns:a16="http://schemas.microsoft.com/office/drawing/2014/main" id="{ECC7B5B9-0DDA-4728-AF48-C89247944B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3F8B716E-AF67-4697-A960-85EBD8DAC8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3" name="Groupe 22">
            <a:extLst>
              <a:ext uri="{FF2B5EF4-FFF2-40B4-BE49-F238E27FC236}">
                <a16:creationId xmlns:a16="http://schemas.microsoft.com/office/drawing/2014/main" id="{A23ED7E2-816C-4748-B601-798C901DC5F1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6" name="ZoneTexte 78">
              <a:extLst>
                <a:ext uri="{FF2B5EF4-FFF2-40B4-BE49-F238E27FC236}">
                  <a16:creationId xmlns:a16="http://schemas.microsoft.com/office/drawing/2014/main" id="{047DB4B5-1F00-43BF-931D-B19938826492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EB791B96-E214-4D4C-8393-49E807795F3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ZoneTexte 78">
              <a:extLst>
                <a:ext uri="{FF2B5EF4-FFF2-40B4-BE49-F238E27FC236}">
                  <a16:creationId xmlns:a16="http://schemas.microsoft.com/office/drawing/2014/main" id="{A13B899E-50AD-4A5B-88D1-EBE2E2CA629B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9630691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 clai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0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6CE5D836-59D6-4664-A3FE-5C9C74B41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1138C00E-3632-4AE9-A849-7FDCE59A8C3A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CCC14CCF-7214-4B58-BB5D-3EBB93F8795B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3973628E-A764-4E76-98F6-E89B60D4DA7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5" name="Forme libre : forme 34">
              <a:extLst>
                <a:ext uri="{FF2B5EF4-FFF2-40B4-BE49-F238E27FC236}">
                  <a16:creationId xmlns:a16="http://schemas.microsoft.com/office/drawing/2014/main" id="{0044D88E-56D9-4B96-A265-3D5D96D46A4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6" name="Forme libre : forme 35">
              <a:extLst>
                <a:ext uri="{FF2B5EF4-FFF2-40B4-BE49-F238E27FC236}">
                  <a16:creationId xmlns:a16="http://schemas.microsoft.com/office/drawing/2014/main" id="{937FC0C2-A927-4346-89C9-7ABDD4D5F88D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7" name="Forme libre : forme 36">
              <a:extLst>
                <a:ext uri="{FF2B5EF4-FFF2-40B4-BE49-F238E27FC236}">
                  <a16:creationId xmlns:a16="http://schemas.microsoft.com/office/drawing/2014/main" id="{9FBABA6D-E03F-4681-A867-F9FD1813B04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8" name="Espace réservé du texte 3">
            <a:extLst>
              <a:ext uri="{FF2B5EF4-FFF2-40B4-BE49-F238E27FC236}">
                <a16:creationId xmlns:a16="http://schemas.microsoft.com/office/drawing/2014/main" id="{D2801A02-2A7E-49BC-8387-743202770E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7846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9" name="Espace réservé du texte 3">
            <a:extLst>
              <a:ext uri="{FF2B5EF4-FFF2-40B4-BE49-F238E27FC236}">
                <a16:creationId xmlns:a16="http://schemas.microsoft.com/office/drawing/2014/main" id="{B2E70E15-2A88-4AFF-9AC3-BD46B7E3D2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29070BD0-FBD5-4A5B-8F9E-77BC39821C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0" name="Groupe 29">
            <a:extLst>
              <a:ext uri="{FF2B5EF4-FFF2-40B4-BE49-F238E27FC236}">
                <a16:creationId xmlns:a16="http://schemas.microsoft.com/office/drawing/2014/main" id="{526D1BE0-01EA-4922-A009-8F57BEB554F8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31" name="ZoneTexte 78">
              <a:extLst>
                <a:ext uri="{FF2B5EF4-FFF2-40B4-BE49-F238E27FC236}">
                  <a16:creationId xmlns:a16="http://schemas.microsoft.com/office/drawing/2014/main" id="{D0CD11E6-1ADD-4B3F-9794-A887BEA6D22E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62584079-0830-4118-A425-7E055EB5D29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ZoneTexte 78">
              <a:extLst>
                <a:ext uri="{FF2B5EF4-FFF2-40B4-BE49-F238E27FC236}">
                  <a16:creationId xmlns:a16="http://schemas.microsoft.com/office/drawing/2014/main" id="{EDDDB820-B373-4325-8D96-DFEBBF49CCB5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116919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7D6886FC-7598-4FDD-A409-42B35AE00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C4BE5A99-9DD9-40FD-9F7C-600B0715302F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FED78395-EDB8-4A46-996E-23B16E8BA7D0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0E3AEB88-EE36-4BFC-B9DF-BB4F8D783199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5" name="Forme libre : forme 34">
              <a:extLst>
                <a:ext uri="{FF2B5EF4-FFF2-40B4-BE49-F238E27FC236}">
                  <a16:creationId xmlns:a16="http://schemas.microsoft.com/office/drawing/2014/main" id="{DF923841-A7BA-404A-BB5F-14FFE053EFB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6" name="Forme libre : forme 35">
              <a:extLst>
                <a:ext uri="{FF2B5EF4-FFF2-40B4-BE49-F238E27FC236}">
                  <a16:creationId xmlns:a16="http://schemas.microsoft.com/office/drawing/2014/main" id="{0DDE5EEE-4949-44E0-B2BE-CFF7FDF15BD8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7" name="Forme libre : forme 36">
              <a:extLst>
                <a:ext uri="{FF2B5EF4-FFF2-40B4-BE49-F238E27FC236}">
                  <a16:creationId xmlns:a16="http://schemas.microsoft.com/office/drawing/2014/main" id="{CF1C575D-974E-4308-8E09-822670065B02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8" name="Espace réservé du texte 3">
            <a:extLst>
              <a:ext uri="{FF2B5EF4-FFF2-40B4-BE49-F238E27FC236}">
                <a16:creationId xmlns:a16="http://schemas.microsoft.com/office/drawing/2014/main" id="{060AD1E1-3801-4FEB-99D9-3F844FD7B5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7846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892F504E-027C-4081-B63A-2D32E823EF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BEA1AFD3-75B7-4268-BE8E-FEAD9BE1ED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6" name="Groupe 25">
            <a:extLst>
              <a:ext uri="{FF2B5EF4-FFF2-40B4-BE49-F238E27FC236}">
                <a16:creationId xmlns:a16="http://schemas.microsoft.com/office/drawing/2014/main" id="{936FBF7B-A511-48B3-9BD2-84A51480E881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FC4C8D9B-D4A5-4397-B276-481858265B29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FE5BCB64-41DC-49B5-B656-6A281B6057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ZoneTexte 78">
              <a:extLst>
                <a:ext uri="{FF2B5EF4-FFF2-40B4-BE49-F238E27FC236}">
                  <a16:creationId xmlns:a16="http://schemas.microsoft.com/office/drawing/2014/main" id="{D9E1C89E-B519-4429-8665-5F5B7E829DC2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995648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94815891-2690-40C3-BCAC-3E552E4F9C91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51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EE207E92-2292-4B0D-9EC8-F3E79CE04B16}"/>
              </a:ext>
            </a:extLst>
          </p:cNvPr>
          <p:cNvGrpSpPr/>
          <p:nvPr userDrawn="1"/>
        </p:nvGrpSpPr>
        <p:grpSpPr>
          <a:xfrm>
            <a:off x="8820776" y="4501494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BD31547-AD98-47B9-8F03-A35D0A6414A2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10D7523E-C560-4118-BADA-077992B8D39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4883821"/>
            <a:ext cx="0" cy="1143916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4501494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310C06DE-C7C5-4447-B103-C762A41151A6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1A156E9D-5473-4C69-8417-AD219C48AE91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6" name="Forme libre : forme 45">
              <a:extLst>
                <a:ext uri="{FF2B5EF4-FFF2-40B4-BE49-F238E27FC236}">
                  <a16:creationId xmlns:a16="http://schemas.microsoft.com/office/drawing/2014/main" id="{1F1A31EB-AA41-468E-BE97-0E24C4229A3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3E175111-9DF4-44A9-A666-F6A63119CB6A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5" name="Forme libre : forme 54">
              <a:extLst>
                <a:ext uri="{FF2B5EF4-FFF2-40B4-BE49-F238E27FC236}">
                  <a16:creationId xmlns:a16="http://schemas.microsoft.com/office/drawing/2014/main" id="{72B5AFCC-0E83-425E-B830-3CB3FF138D9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5A3DD4AD-E53D-4667-A5E1-556BB7C440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6" name="Espace réservé du texte 3">
            <a:extLst>
              <a:ext uri="{FF2B5EF4-FFF2-40B4-BE49-F238E27FC236}">
                <a16:creationId xmlns:a16="http://schemas.microsoft.com/office/drawing/2014/main" id="{E3455F85-6DD8-4E31-A301-003A7AFEF46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31" name="Image 30">
            <a:extLst>
              <a:ext uri="{FF2B5EF4-FFF2-40B4-BE49-F238E27FC236}">
                <a16:creationId xmlns:a16="http://schemas.microsoft.com/office/drawing/2014/main" id="{38E5968B-E858-4415-AECA-A9E46F92B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2" name="Groupe 31">
            <a:extLst>
              <a:ext uri="{FF2B5EF4-FFF2-40B4-BE49-F238E27FC236}">
                <a16:creationId xmlns:a16="http://schemas.microsoft.com/office/drawing/2014/main" id="{9E244772-5DFA-48A5-A2E8-E72787452A33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33" name="ZoneTexte 78">
              <a:extLst>
                <a:ext uri="{FF2B5EF4-FFF2-40B4-BE49-F238E27FC236}">
                  <a16:creationId xmlns:a16="http://schemas.microsoft.com/office/drawing/2014/main" id="{1B212528-1FC6-48D2-8831-6534DA61C50E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CAADB87E-58B9-46A4-BC95-11A2FCBFE18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78">
              <a:extLst>
                <a:ext uri="{FF2B5EF4-FFF2-40B4-BE49-F238E27FC236}">
                  <a16:creationId xmlns:a16="http://schemas.microsoft.com/office/drawing/2014/main" id="{D0C1EE0A-BDE9-4868-A738-8F2F071C9E99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754470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49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56A7CA0A-0A28-4517-8C8F-9F86BA6FD0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1" name="Espace réservé pour une image  20">
            <a:extLst>
              <a:ext uri="{FF2B5EF4-FFF2-40B4-BE49-F238E27FC236}">
                <a16:creationId xmlns:a16="http://schemas.microsoft.com/office/drawing/2014/main" id="{5ACB60A1-4C93-4E50-801E-4AEF0B43FE9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56371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2" name="Espace réservé pour une image  20">
            <a:extLst>
              <a:ext uri="{FF2B5EF4-FFF2-40B4-BE49-F238E27FC236}">
                <a16:creationId xmlns:a16="http://schemas.microsoft.com/office/drawing/2014/main" id="{01ABE263-3658-44A1-BA9F-9EE89B185B5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498170" y="1885950"/>
            <a:ext cx="2588928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A6423606-C226-443D-BAA9-D92E5E458BA9}"/>
              </a:ext>
            </a:extLst>
          </p:cNvPr>
          <p:cNvGrpSpPr/>
          <p:nvPr userDrawn="1"/>
        </p:nvGrpSpPr>
        <p:grpSpPr>
          <a:xfrm>
            <a:off x="2914389" y="3853673"/>
            <a:ext cx="251460" cy="251460"/>
            <a:chOff x="3333431" y="4500856"/>
            <a:chExt cx="251460" cy="251460"/>
          </a:xfrm>
        </p:grpSpPr>
        <p:sp>
          <p:nvSpPr>
            <p:cNvPr id="34" name="Ellipse 115">
              <a:extLst>
                <a:ext uri="{FF2B5EF4-FFF2-40B4-BE49-F238E27FC236}">
                  <a16:creationId xmlns:a16="http://schemas.microsoft.com/office/drawing/2014/main" id="{DB3EB556-3F79-45E4-BA02-4ABAFCCF01E6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104">
              <a:extLst>
                <a:ext uri="{FF2B5EF4-FFF2-40B4-BE49-F238E27FC236}">
                  <a16:creationId xmlns:a16="http://schemas.microsoft.com/office/drawing/2014/main" id="{53666CF1-E964-4BC3-9852-352F217382E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642FE364-734E-4286-BCC1-CAE8B400783F}"/>
              </a:ext>
            </a:extLst>
          </p:cNvPr>
          <p:cNvGrpSpPr/>
          <p:nvPr userDrawn="1"/>
        </p:nvGrpSpPr>
        <p:grpSpPr>
          <a:xfrm>
            <a:off x="6286201" y="3853673"/>
            <a:ext cx="251460" cy="251460"/>
            <a:chOff x="3333431" y="4500856"/>
            <a:chExt cx="251460" cy="251460"/>
          </a:xfrm>
        </p:grpSpPr>
        <p:sp>
          <p:nvSpPr>
            <p:cNvPr id="54" name="Ellipse 115">
              <a:extLst>
                <a:ext uri="{FF2B5EF4-FFF2-40B4-BE49-F238E27FC236}">
                  <a16:creationId xmlns:a16="http://schemas.microsoft.com/office/drawing/2014/main" id="{676D64EC-7C74-442E-8BA9-8C566AE7EF9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Rectangle 104">
              <a:extLst>
                <a:ext uri="{FF2B5EF4-FFF2-40B4-BE49-F238E27FC236}">
                  <a16:creationId xmlns:a16="http://schemas.microsoft.com/office/drawing/2014/main" id="{997B088C-299C-4EC6-A0F0-33349062A46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CDAB61-5E23-4C10-853E-12465BC8ED5E}"/>
              </a:ext>
            </a:extLst>
          </p:cNvPr>
          <p:cNvGrpSpPr/>
          <p:nvPr userDrawn="1"/>
        </p:nvGrpSpPr>
        <p:grpSpPr>
          <a:xfrm>
            <a:off x="9658012" y="3853673"/>
            <a:ext cx="251460" cy="251460"/>
            <a:chOff x="3333431" y="4500856"/>
            <a:chExt cx="251460" cy="251460"/>
          </a:xfrm>
        </p:grpSpPr>
        <p:sp>
          <p:nvSpPr>
            <p:cNvPr id="57" name="Ellipse 115">
              <a:extLst>
                <a:ext uri="{FF2B5EF4-FFF2-40B4-BE49-F238E27FC236}">
                  <a16:creationId xmlns:a16="http://schemas.microsoft.com/office/drawing/2014/main" id="{800DA227-D79E-4770-9B55-3011ADFF3E5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Rectangle 104">
              <a:extLst>
                <a:ext uri="{FF2B5EF4-FFF2-40B4-BE49-F238E27FC236}">
                  <a16:creationId xmlns:a16="http://schemas.microsoft.com/office/drawing/2014/main" id="{83A07957-7E91-48E2-B065-711EC30508CA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4364945"/>
            <a:ext cx="3371812" cy="1662792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FC4C475E-5FD8-4840-BC82-222411CA85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6372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93AAC043-1D1E-48CF-A230-11B6FB354B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02410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8" name="Espace réservé du numéro de diapositive 5">
            <a:extLst>
              <a:ext uri="{FF2B5EF4-FFF2-40B4-BE49-F238E27FC236}">
                <a16:creationId xmlns:a16="http://schemas.microsoft.com/office/drawing/2014/main" id="{298709E8-14A9-4E8C-8FFA-C8768E8B6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C2581A24-5146-4F0A-B9EE-7CC3047C5C13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E94E3973-6DB2-415E-A05D-205E7EB9439B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52E52360-48A8-428F-9198-D66F381933BC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DDCC344B-A257-4258-BEF1-4CE800EFAD14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61495DC6-F113-495D-9E2C-4D87877D3C1F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C3C85F9B-389E-433E-962E-FB6BD775076D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70" name="Espace réservé du texte 3">
            <a:extLst>
              <a:ext uri="{FF2B5EF4-FFF2-40B4-BE49-F238E27FC236}">
                <a16:creationId xmlns:a16="http://schemas.microsoft.com/office/drawing/2014/main" id="{8EF55159-8039-463E-BE71-7B754B68A9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B6F2F9F4-70B5-4CC0-987F-9FE3A54043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43" name="Groupe 42">
            <a:extLst>
              <a:ext uri="{FF2B5EF4-FFF2-40B4-BE49-F238E27FC236}">
                <a16:creationId xmlns:a16="http://schemas.microsoft.com/office/drawing/2014/main" id="{DF3B95C3-0257-49DE-A5BB-771E62382FEC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44" name="ZoneTexte 78">
              <a:extLst>
                <a:ext uri="{FF2B5EF4-FFF2-40B4-BE49-F238E27FC236}">
                  <a16:creationId xmlns:a16="http://schemas.microsoft.com/office/drawing/2014/main" id="{038B56B2-1707-48EA-AA7A-462F49A229CB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45" name="Connecteur droit 44">
              <a:extLst>
                <a:ext uri="{FF2B5EF4-FFF2-40B4-BE49-F238E27FC236}">
                  <a16:creationId xmlns:a16="http://schemas.microsoft.com/office/drawing/2014/main" id="{32E274ED-B2BE-4220-84BD-F7EA600A55F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ZoneTexte 78">
              <a:extLst>
                <a:ext uri="{FF2B5EF4-FFF2-40B4-BE49-F238E27FC236}">
                  <a16:creationId xmlns:a16="http://schemas.microsoft.com/office/drawing/2014/main" id="{F5C8C36E-4F18-4CDD-BF58-F43279287CB4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072984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3" name="Espace réservé pour une image  20">
            <a:extLst>
              <a:ext uri="{FF2B5EF4-FFF2-40B4-BE49-F238E27FC236}">
                <a16:creationId xmlns:a16="http://schemas.microsoft.com/office/drawing/2014/main" id="{0ACA8D97-B715-40BF-85B6-FA050A94902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92AE3BD0-7C9E-44EF-8841-2DCCCB5F64CD}"/>
              </a:ext>
            </a:extLst>
          </p:cNvPr>
          <p:cNvGrpSpPr/>
          <p:nvPr userDrawn="1"/>
        </p:nvGrpSpPr>
        <p:grpSpPr>
          <a:xfrm>
            <a:off x="2453324" y="3853673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3F84423-5C7C-4C18-86E7-DC74B1D34D1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E71E54CC-B119-4987-A424-B312F5DE0197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EC0BD43C-E04D-4736-A554-068F4728C8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22015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67EDD968-8430-44B3-9349-5B822BBD741A}"/>
              </a:ext>
            </a:extLst>
          </p:cNvPr>
          <p:cNvGrpSpPr/>
          <p:nvPr userDrawn="1"/>
        </p:nvGrpSpPr>
        <p:grpSpPr>
          <a:xfrm>
            <a:off x="4966485" y="3853673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E245C469-112B-4944-A263-F8982CDFC42B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687270F6-3CCE-45F9-B07B-45959CB0814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pour une image  20">
            <a:extLst>
              <a:ext uri="{FF2B5EF4-FFF2-40B4-BE49-F238E27FC236}">
                <a16:creationId xmlns:a16="http://schemas.microsoft.com/office/drawing/2014/main" id="{B11D8512-8BF9-46EC-A382-CC8300E0B7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35175" y="1885950"/>
            <a:ext cx="1745563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CF6B22B8-8981-48AF-9E22-CCF3787A72AB}"/>
              </a:ext>
            </a:extLst>
          </p:cNvPr>
          <p:cNvGrpSpPr/>
          <p:nvPr userDrawn="1"/>
        </p:nvGrpSpPr>
        <p:grpSpPr>
          <a:xfrm>
            <a:off x="7479646" y="3853673"/>
            <a:ext cx="251460" cy="251460"/>
            <a:chOff x="3333431" y="4500856"/>
            <a:chExt cx="251460" cy="251460"/>
          </a:xfrm>
        </p:grpSpPr>
        <p:sp>
          <p:nvSpPr>
            <p:cNvPr id="65" name="Ellipse 115">
              <a:extLst>
                <a:ext uri="{FF2B5EF4-FFF2-40B4-BE49-F238E27FC236}">
                  <a16:creationId xmlns:a16="http://schemas.microsoft.com/office/drawing/2014/main" id="{3CE478B2-CED4-4083-B383-BCAE90DAA56D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Rectangle 104">
              <a:extLst>
                <a:ext uri="{FF2B5EF4-FFF2-40B4-BE49-F238E27FC236}">
                  <a16:creationId xmlns:a16="http://schemas.microsoft.com/office/drawing/2014/main" id="{C8EA7703-FF53-4760-A6D0-E5F33D2859B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7" name="Espace réservé pour une image  20">
            <a:extLst>
              <a:ext uri="{FF2B5EF4-FFF2-40B4-BE49-F238E27FC236}">
                <a16:creationId xmlns:a16="http://schemas.microsoft.com/office/drawing/2014/main" id="{AAD06E4A-3D40-4044-BACF-F510F0C6001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67581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68" name="Groupe 67">
            <a:extLst>
              <a:ext uri="{FF2B5EF4-FFF2-40B4-BE49-F238E27FC236}">
                <a16:creationId xmlns:a16="http://schemas.microsoft.com/office/drawing/2014/main" id="{377F02C5-3C9C-4B5B-AF57-4A6C8DDECA7A}"/>
              </a:ext>
            </a:extLst>
          </p:cNvPr>
          <p:cNvGrpSpPr/>
          <p:nvPr userDrawn="1"/>
        </p:nvGrpSpPr>
        <p:grpSpPr>
          <a:xfrm>
            <a:off x="10017210" y="3853673"/>
            <a:ext cx="251460" cy="251460"/>
            <a:chOff x="3333431" y="4500856"/>
            <a:chExt cx="251460" cy="251460"/>
          </a:xfrm>
        </p:grpSpPr>
        <p:sp>
          <p:nvSpPr>
            <p:cNvPr id="69" name="Ellipse 115">
              <a:extLst>
                <a:ext uri="{FF2B5EF4-FFF2-40B4-BE49-F238E27FC236}">
                  <a16:creationId xmlns:a16="http://schemas.microsoft.com/office/drawing/2014/main" id="{58283288-52B8-4C39-A832-A34C9886279D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Rectangle 104">
              <a:extLst>
                <a:ext uri="{FF2B5EF4-FFF2-40B4-BE49-F238E27FC236}">
                  <a16:creationId xmlns:a16="http://schemas.microsoft.com/office/drawing/2014/main" id="{A8C3AD92-0E28-4248-B068-12137BB6E86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4410063"/>
            <a:ext cx="5035041" cy="1617673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Espace réservé du texte 3">
            <a:extLst>
              <a:ext uri="{FF2B5EF4-FFF2-40B4-BE49-F238E27FC236}">
                <a16:creationId xmlns:a16="http://schemas.microsoft.com/office/drawing/2014/main" id="{E1CC39E3-0A1A-40EF-BF87-14FE05A2E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014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4" name="Espace réservé du texte 3">
            <a:extLst>
              <a:ext uri="{FF2B5EF4-FFF2-40B4-BE49-F238E27FC236}">
                <a16:creationId xmlns:a16="http://schemas.microsoft.com/office/drawing/2014/main" id="{567B86DD-0222-4212-A5ED-22CB998EB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35175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7273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1" name="Espace réservé du numéro de diapositive 5">
            <a:extLst>
              <a:ext uri="{FF2B5EF4-FFF2-40B4-BE49-F238E27FC236}">
                <a16:creationId xmlns:a16="http://schemas.microsoft.com/office/drawing/2014/main" id="{A4EFDC73-F0F6-4DDA-9DD6-55145068C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2" name="Forme libre : forme 61">
            <a:extLst>
              <a:ext uri="{FF2B5EF4-FFF2-40B4-BE49-F238E27FC236}">
                <a16:creationId xmlns:a16="http://schemas.microsoft.com/office/drawing/2014/main" id="{CD6DBBDA-6DA5-43E0-BFC2-2FE397458CA6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6E89148D-8391-4C51-9A60-DB437C00FE2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76" name="Rectangle : coins arrondis 75">
              <a:extLst>
                <a:ext uri="{FF2B5EF4-FFF2-40B4-BE49-F238E27FC236}">
                  <a16:creationId xmlns:a16="http://schemas.microsoft.com/office/drawing/2014/main" id="{C79FAE4C-F24F-407F-BAA9-9211D2C2970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88D80C7B-F1C6-449B-82B9-DD0C489976E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66C65A28-A31F-4813-8B57-34C8AE2BD066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29C871A2-E23D-4CEA-9A89-8E579DEC721A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84" name="Espace réservé du texte 3">
            <a:extLst>
              <a:ext uri="{FF2B5EF4-FFF2-40B4-BE49-F238E27FC236}">
                <a16:creationId xmlns:a16="http://schemas.microsoft.com/office/drawing/2014/main" id="{E8139E23-9334-41EF-9210-9C7B0205861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AD217664-EAA6-4C6B-820B-C12A35F616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54" name="Groupe 53">
            <a:extLst>
              <a:ext uri="{FF2B5EF4-FFF2-40B4-BE49-F238E27FC236}">
                <a16:creationId xmlns:a16="http://schemas.microsoft.com/office/drawing/2014/main" id="{4A4E9F51-BE0A-4B18-9193-D573BF14C784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55" name="ZoneTexte 78">
              <a:extLst>
                <a:ext uri="{FF2B5EF4-FFF2-40B4-BE49-F238E27FC236}">
                  <a16:creationId xmlns:a16="http://schemas.microsoft.com/office/drawing/2014/main" id="{2CC1B510-4C88-4AA7-8087-23F0A93702E8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89D8CBF9-473B-4ADF-A5F6-563DC197EE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ZoneTexte 78">
              <a:extLst>
                <a:ext uri="{FF2B5EF4-FFF2-40B4-BE49-F238E27FC236}">
                  <a16:creationId xmlns:a16="http://schemas.microsoft.com/office/drawing/2014/main" id="{C68381F5-A6AE-4DB2-98FA-2F472E5F7320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1474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9216668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41" name="Cadre 40">
            <a:extLst>
              <a:ext uri="{FF2B5EF4-FFF2-40B4-BE49-F238E27FC236}">
                <a16:creationId xmlns:a16="http://schemas.microsoft.com/office/drawing/2014/main" id="{F276FC6A-31C1-4872-8586-E5DA33DA4E07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29DB5D55-5FA1-401A-B513-2F0EA98ADA1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329A3EE9-DB5E-4EA9-979B-8D73C94D93F8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3263C70D-4932-41CB-BE96-0BCCE30F7B97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C7EC9DF5-ACF6-45A0-9FF0-F629C7D3EB6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F3BDBD9D-971B-4024-A7ED-1163B0182B9D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1D494BB2-5D4C-4C3A-B024-B864BC112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572A5AFE-F32C-4F6F-A915-573F262377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9" name="Espace réservé du texte 2">
            <a:extLst>
              <a:ext uri="{FF2B5EF4-FFF2-40B4-BE49-F238E27FC236}">
                <a16:creationId xmlns:a16="http://schemas.microsoft.com/office/drawing/2014/main" id="{0AAB5FAA-3D82-46AC-A214-A5DC84102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83D830BD-7F31-4EF6-A0E3-EF999466693E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31" name="ZoneTexte 78">
              <a:extLst>
                <a:ext uri="{FF2B5EF4-FFF2-40B4-BE49-F238E27FC236}">
                  <a16:creationId xmlns:a16="http://schemas.microsoft.com/office/drawing/2014/main" id="{E3B98E98-59DD-494E-8FF2-D986F05E3193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7732672E-68D0-4931-A2FD-6596386B3DA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ZoneTexte 78">
              <a:extLst>
                <a:ext uri="{FF2B5EF4-FFF2-40B4-BE49-F238E27FC236}">
                  <a16:creationId xmlns:a16="http://schemas.microsoft.com/office/drawing/2014/main" id="{D4DB68A1-786F-4A8B-B1DE-F4EB46970857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7E75E0A6-862A-4818-80BA-EE8864C7DD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70272914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51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1885950"/>
            <a:ext cx="0" cy="4141787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CE3C9C81-C341-46FE-B36A-C2911E8AC5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26C6643A-7974-4A54-99B4-0FE28112096F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ED7D6D2C-FB94-41E6-AFBD-7D12AE29A454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7" name="Rectangle : coins arrondis 36">
              <a:extLst>
                <a:ext uri="{FF2B5EF4-FFF2-40B4-BE49-F238E27FC236}">
                  <a16:creationId xmlns:a16="http://schemas.microsoft.com/office/drawing/2014/main" id="{7B264083-6FDB-443F-B631-BD52F0283DF2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8" name="Forme libre : forme 37">
              <a:extLst>
                <a:ext uri="{FF2B5EF4-FFF2-40B4-BE49-F238E27FC236}">
                  <a16:creationId xmlns:a16="http://schemas.microsoft.com/office/drawing/2014/main" id="{4540C136-A241-4334-9D09-052DCD27B72D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38A7260B-0BBA-45A2-A7C9-4982420E0B3E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A9107EF7-F934-475D-B8E6-EFA6573C6380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46" name="Espace réservé du texte 3">
            <a:extLst>
              <a:ext uri="{FF2B5EF4-FFF2-40B4-BE49-F238E27FC236}">
                <a16:creationId xmlns:a16="http://schemas.microsoft.com/office/drawing/2014/main" id="{5FEE30B5-14DE-4DAB-B8D8-372E169177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D0C3A074-E42D-4EA0-AA48-B18B6BE14B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3" name="Groupe 22">
            <a:extLst>
              <a:ext uri="{FF2B5EF4-FFF2-40B4-BE49-F238E27FC236}">
                <a16:creationId xmlns:a16="http://schemas.microsoft.com/office/drawing/2014/main" id="{E8CA4218-510B-4029-97B2-762F496328C5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4" name="ZoneTexte 78">
              <a:extLst>
                <a:ext uri="{FF2B5EF4-FFF2-40B4-BE49-F238E27FC236}">
                  <a16:creationId xmlns:a16="http://schemas.microsoft.com/office/drawing/2014/main" id="{6CE4342D-5E45-42E9-B1A9-F66F042681CF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3A88F82D-A230-4D03-BAFC-A017CB86DA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DEE4D047-105D-415A-BED6-45D81EF3887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825319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49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1885949"/>
            <a:ext cx="3371812" cy="414178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FC4C475E-5FD8-4840-BC82-222411CA85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6372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93AAC043-1D1E-48CF-A230-11B6FB354B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02410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3" name="Espace réservé du numéro de diapositive 5">
            <a:extLst>
              <a:ext uri="{FF2B5EF4-FFF2-40B4-BE49-F238E27FC236}">
                <a16:creationId xmlns:a16="http://schemas.microsoft.com/office/drawing/2014/main" id="{C2E75692-22AD-46DE-B9A9-E8C63CC618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7A747A1D-703A-431D-89CD-61175641DE63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D6DE5A7D-C44D-4557-9D99-01B8000A9554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7" name="Rectangle : coins arrondis 36">
              <a:extLst>
                <a:ext uri="{FF2B5EF4-FFF2-40B4-BE49-F238E27FC236}">
                  <a16:creationId xmlns:a16="http://schemas.microsoft.com/office/drawing/2014/main" id="{072A6638-87F2-4429-B1E6-2792400491E1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8" name="Forme libre : forme 37">
              <a:extLst>
                <a:ext uri="{FF2B5EF4-FFF2-40B4-BE49-F238E27FC236}">
                  <a16:creationId xmlns:a16="http://schemas.microsoft.com/office/drawing/2014/main" id="{85975D3F-51D9-4174-9491-5E8EA2D076C1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EF9317EC-7C69-490F-AC6A-1CB302813F05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BB8072AA-F01B-4506-9935-23BDCC9AE907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47" name="Espace réservé du texte 3">
            <a:extLst>
              <a:ext uri="{FF2B5EF4-FFF2-40B4-BE49-F238E27FC236}">
                <a16:creationId xmlns:a16="http://schemas.microsoft.com/office/drawing/2014/main" id="{A443056A-C6E7-48D0-AC92-87D715C9F4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484BD0D2-BDAC-4BEF-B3D1-0905A4BEFE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6" name="Groupe 25">
            <a:extLst>
              <a:ext uri="{FF2B5EF4-FFF2-40B4-BE49-F238E27FC236}">
                <a16:creationId xmlns:a16="http://schemas.microsoft.com/office/drawing/2014/main" id="{6658377C-318A-4ED1-B531-7D021835926E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A88A5942-98A1-4C0F-89E7-66F80524687A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827BBF40-DB0E-4A3F-A463-EB3EB9B300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ZoneTexte 78">
              <a:extLst>
                <a:ext uri="{FF2B5EF4-FFF2-40B4-BE49-F238E27FC236}">
                  <a16:creationId xmlns:a16="http://schemas.microsoft.com/office/drawing/2014/main" id="{2E4FD9FC-BFF4-4E6E-8A5B-2AB04E5734CE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572357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1885950"/>
            <a:ext cx="5035041" cy="4141787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Espace réservé du texte 3">
            <a:extLst>
              <a:ext uri="{FF2B5EF4-FFF2-40B4-BE49-F238E27FC236}">
                <a16:creationId xmlns:a16="http://schemas.microsoft.com/office/drawing/2014/main" id="{E1CC39E3-0A1A-40EF-BF87-14FE05A2E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014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4" name="Espace réservé du texte 3">
            <a:extLst>
              <a:ext uri="{FF2B5EF4-FFF2-40B4-BE49-F238E27FC236}">
                <a16:creationId xmlns:a16="http://schemas.microsoft.com/office/drawing/2014/main" id="{567B86DD-0222-4212-A5ED-22CB998EB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35175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7273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5" name="Espace réservé du numéro de diapositive 5">
            <a:extLst>
              <a:ext uri="{FF2B5EF4-FFF2-40B4-BE49-F238E27FC236}">
                <a16:creationId xmlns:a16="http://schemas.microsoft.com/office/drawing/2014/main" id="{35245327-5229-4227-8ACE-613B9E13A6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6" name="Forme libre : forme 35">
            <a:extLst>
              <a:ext uri="{FF2B5EF4-FFF2-40B4-BE49-F238E27FC236}">
                <a16:creationId xmlns:a16="http://schemas.microsoft.com/office/drawing/2014/main" id="{725CCFF9-E69C-43C5-A641-65ADCD1E4500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F235326C-D0CC-4FBA-BF0D-E28725091084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7824A1DE-7A3A-4F72-8AB4-9D33BF430FD9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E4485D00-3241-41AE-A8F2-D2F64A254EA1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480490E0-6C95-441E-9F19-41E8E95AF457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68E71C9D-3D36-4CAB-A44A-57573B9D265E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50" name="Espace réservé du texte 3">
            <a:extLst>
              <a:ext uri="{FF2B5EF4-FFF2-40B4-BE49-F238E27FC236}">
                <a16:creationId xmlns:a16="http://schemas.microsoft.com/office/drawing/2014/main" id="{580E9F31-7707-4EC7-AE34-F08956B27A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C168B7ED-946B-4E37-83B0-94A7A58041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7" name="Groupe 26">
            <a:extLst>
              <a:ext uri="{FF2B5EF4-FFF2-40B4-BE49-F238E27FC236}">
                <a16:creationId xmlns:a16="http://schemas.microsoft.com/office/drawing/2014/main" id="{C25C0B76-3D58-4A87-846F-2A64F199ABBD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30" name="ZoneTexte 78">
              <a:extLst>
                <a:ext uri="{FF2B5EF4-FFF2-40B4-BE49-F238E27FC236}">
                  <a16:creationId xmlns:a16="http://schemas.microsoft.com/office/drawing/2014/main" id="{914AAA6A-1BC8-4B64-B7CA-0E8775641D5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3387EC2-6B3D-41FD-954C-DFAF1BF2561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ZoneTexte 78">
              <a:extLst>
                <a:ext uri="{FF2B5EF4-FFF2-40B4-BE49-F238E27FC236}">
                  <a16:creationId xmlns:a16="http://schemas.microsoft.com/office/drawing/2014/main" id="{7E510A71-821F-4B14-862B-F8B2D699DC8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155600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os + tex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2315E4-1C02-489F-8869-9C6EA3C82D70}"/>
              </a:ext>
            </a:extLst>
          </p:cNvPr>
          <p:cNvSpPr/>
          <p:nvPr userDrawn="1"/>
        </p:nvSpPr>
        <p:spPr>
          <a:xfrm>
            <a:off x="975202" y="537028"/>
            <a:ext cx="5127939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2E4CFF44-6CD9-4215-BC85-DD8E388F6309}"/>
              </a:ext>
            </a:extLst>
          </p:cNvPr>
          <p:cNvSpPr/>
          <p:nvPr userDrawn="1"/>
        </p:nvSpPr>
        <p:spPr>
          <a:xfrm>
            <a:off x="7185480" y="932492"/>
            <a:ext cx="641052" cy="641052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llipse 115">
            <a:extLst>
              <a:ext uri="{FF2B5EF4-FFF2-40B4-BE49-F238E27FC236}">
                <a16:creationId xmlns:a16="http://schemas.microsoft.com/office/drawing/2014/main" id="{0265A92E-A3D3-456D-94AE-347B2C9B78FA}"/>
              </a:ext>
            </a:extLst>
          </p:cNvPr>
          <p:cNvSpPr/>
          <p:nvPr userDrawn="1"/>
        </p:nvSpPr>
        <p:spPr>
          <a:xfrm>
            <a:off x="7185480" y="3606412"/>
            <a:ext cx="641052" cy="641052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38520CB7-E962-430B-A7C9-52987DEC1E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21286" y="2162925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17F7C56D-40DF-4451-BA09-AABFFCB9E8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21286" y="1692358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7" name="Espace réservé du texte 3">
            <a:extLst>
              <a:ext uri="{FF2B5EF4-FFF2-40B4-BE49-F238E27FC236}">
                <a16:creationId xmlns:a16="http://schemas.microsoft.com/office/drawing/2014/main" id="{40273531-646D-4420-8523-4577110D1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21286" y="4827967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8" name="Espace réservé du texte 3">
            <a:extLst>
              <a:ext uri="{FF2B5EF4-FFF2-40B4-BE49-F238E27FC236}">
                <a16:creationId xmlns:a16="http://schemas.microsoft.com/office/drawing/2014/main" id="{A02C886A-E963-4E2A-9D1C-496628C547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21286" y="4357400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61358F3B-FE6D-45D0-8DC0-75DDA2951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8" name="Forme libre : forme 37">
            <a:extLst>
              <a:ext uri="{FF2B5EF4-FFF2-40B4-BE49-F238E27FC236}">
                <a16:creationId xmlns:a16="http://schemas.microsoft.com/office/drawing/2014/main" id="{832CEEC1-B610-4881-B295-401A9DBE81CF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E838B221-F14C-4539-B909-1857B00A2B1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0" name="Rectangle : coins arrondis 39">
              <a:extLst>
                <a:ext uri="{FF2B5EF4-FFF2-40B4-BE49-F238E27FC236}">
                  <a16:creationId xmlns:a16="http://schemas.microsoft.com/office/drawing/2014/main" id="{28C1EDA0-01A9-4219-B4EC-3A8B889C5B63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BA4BBC22-86EA-42F7-849B-E87422507A6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2" name="Forme libre : forme 51">
              <a:extLst>
                <a:ext uri="{FF2B5EF4-FFF2-40B4-BE49-F238E27FC236}">
                  <a16:creationId xmlns:a16="http://schemas.microsoft.com/office/drawing/2014/main" id="{090A97D8-3DF2-44A7-9BDA-3254EF6CDDE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8D4B0F46-CDFB-4606-87E0-CAAA2237DAF5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3B245C3A-F3E8-4E9B-A719-5E76BBF62C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29398DCB-6558-4FE9-A928-6EC2E77E66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1" name="Groupe 30">
            <a:extLst>
              <a:ext uri="{FF2B5EF4-FFF2-40B4-BE49-F238E27FC236}">
                <a16:creationId xmlns:a16="http://schemas.microsoft.com/office/drawing/2014/main" id="{F4F8D317-264A-4675-98D7-2519E771111E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32" name="ZoneTexte 78">
              <a:extLst>
                <a:ext uri="{FF2B5EF4-FFF2-40B4-BE49-F238E27FC236}">
                  <a16:creationId xmlns:a16="http://schemas.microsoft.com/office/drawing/2014/main" id="{0B343E10-8AF2-4E5E-AF0C-74697584C131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4E1FC76C-A311-41F8-B83C-CD430D4C80B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ZoneTexte 78">
              <a:extLst>
                <a:ext uri="{FF2B5EF4-FFF2-40B4-BE49-F238E27FC236}">
                  <a16:creationId xmlns:a16="http://schemas.microsoft.com/office/drawing/2014/main" id="{41AD9B99-EA83-4E4A-AA2C-3482C408F1FA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19532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3429000"/>
            <a:ext cx="2424635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BE190AD1-BEC7-4E41-8D98-E5D10E95BD4C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FA0FFB60-159E-4B5D-AD1E-A8CD2748B3AA}"/>
              </a:ext>
            </a:extLst>
          </p:cNvPr>
          <p:cNvSpPr/>
          <p:nvPr userDrawn="1"/>
        </p:nvSpPr>
        <p:spPr>
          <a:xfrm>
            <a:off x="5192243" y="2166655"/>
            <a:ext cx="641052" cy="641052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0D6CE31E-9035-4210-85A3-FA5E634CA2FC}"/>
              </a:ext>
            </a:extLst>
          </p:cNvPr>
          <p:cNvSpPr/>
          <p:nvPr userDrawn="1"/>
        </p:nvSpPr>
        <p:spPr>
          <a:xfrm>
            <a:off x="8603450" y="2166655"/>
            <a:ext cx="641052" cy="641052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F3B017F2-A645-4A0A-A422-C8134E7EA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67048" y="2964573"/>
            <a:ext cx="2424635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5B127F88-CD2D-431E-B795-2A71C095A2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2242" y="3429000"/>
            <a:ext cx="242463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1A0F5DA1-4975-424D-98F3-62B6EBD1B5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92242" y="2964573"/>
            <a:ext cx="2424632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EAD4EA80-9351-4E06-B573-76E86127CD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03449" y="3429000"/>
            <a:ext cx="2409689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6210A201-8FB7-4E8A-ABED-8D527B3D7D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3449" y="2964573"/>
            <a:ext cx="2409689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9CDA35E5-6599-4983-9453-96EC36DE6E95}"/>
              </a:ext>
            </a:extLst>
          </p:cNvPr>
          <p:cNvGrpSpPr/>
          <p:nvPr userDrawn="1"/>
        </p:nvGrpSpPr>
        <p:grpSpPr>
          <a:xfrm>
            <a:off x="4726025" y="3428999"/>
            <a:ext cx="3371812" cy="2598737"/>
            <a:chOff x="4726025" y="4559300"/>
            <a:chExt cx="3371812" cy="628650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4169F97B-28F6-4B2D-8CBD-03EE3E676EF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2882724D-A8CB-410D-9933-1E82457C3385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Espace réservé du numéro de diapositive 5">
            <a:extLst>
              <a:ext uri="{FF2B5EF4-FFF2-40B4-BE49-F238E27FC236}">
                <a16:creationId xmlns:a16="http://schemas.microsoft.com/office/drawing/2014/main" id="{C39DD587-3503-4EE7-AFF0-3D57FE91E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9C7BF4F7-30B6-4B32-AE5D-0196BEA8ED5A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993D0F10-B7EE-488D-91A0-6E195559A8BF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27C1691-678A-40D9-8FCB-A39B2A9E9094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6" name="Forme libre : forme 55">
              <a:extLst>
                <a:ext uri="{FF2B5EF4-FFF2-40B4-BE49-F238E27FC236}">
                  <a16:creationId xmlns:a16="http://schemas.microsoft.com/office/drawing/2014/main" id="{575F7B32-4FA0-4E08-B099-3C4CC82D51E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F5BF9EC2-8226-468E-9C55-AC2D37EF05BF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4B0C4736-0C98-4772-9561-6981D28035AF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BD614698-89B4-4920-8DDB-C907E20AF6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DD1A329E-C551-4621-9C70-20708B351B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6" name="Groupe 35">
            <a:extLst>
              <a:ext uri="{FF2B5EF4-FFF2-40B4-BE49-F238E27FC236}">
                <a16:creationId xmlns:a16="http://schemas.microsoft.com/office/drawing/2014/main" id="{D120C33E-6B7F-4997-B375-8EF8C70BDCB8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48" name="ZoneTexte 78">
              <a:extLst>
                <a:ext uri="{FF2B5EF4-FFF2-40B4-BE49-F238E27FC236}">
                  <a16:creationId xmlns:a16="http://schemas.microsoft.com/office/drawing/2014/main" id="{A9F97D4A-AC35-45AF-9C12-947AFA1D1EF9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49" name="Connecteur droit 48">
              <a:extLst>
                <a:ext uri="{FF2B5EF4-FFF2-40B4-BE49-F238E27FC236}">
                  <a16:creationId xmlns:a16="http://schemas.microsoft.com/office/drawing/2014/main" id="{A915BA75-D192-4395-9708-787DAC97ED6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78">
              <a:extLst>
                <a:ext uri="{FF2B5EF4-FFF2-40B4-BE49-F238E27FC236}">
                  <a16:creationId xmlns:a16="http://schemas.microsoft.com/office/drawing/2014/main" id="{854629F1-8F2F-416B-A9A2-617E5B8C15DD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676724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9" y="943746"/>
            <a:ext cx="8959442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03723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25617" y="3121429"/>
            <a:ext cx="4842001" cy="2598737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Espace réservé du texte 3">
            <a:extLst>
              <a:ext uri="{FF2B5EF4-FFF2-40B4-BE49-F238E27FC236}">
                <a16:creationId xmlns:a16="http://schemas.microsoft.com/office/drawing/2014/main" id="{E1CC39E3-0A1A-40EF-BF87-14FE05A2E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49814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4" name="Espace réservé du texte 3">
            <a:extLst>
              <a:ext uri="{FF2B5EF4-FFF2-40B4-BE49-F238E27FC236}">
                <a16:creationId xmlns:a16="http://schemas.microsoft.com/office/drawing/2014/main" id="{567B86DD-0222-4212-A5ED-22CB998EB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68385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22762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FF8805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FF8805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FF8805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67049" y="1859084"/>
            <a:ext cx="641052" cy="641052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49814" y="1859084"/>
            <a:ext cx="641052" cy="641052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68385" y="1859084"/>
            <a:ext cx="641052" cy="641052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9022762" y="1859084"/>
            <a:ext cx="641052" cy="641052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3723" y="2639744"/>
            <a:ext cx="1953630" cy="2807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49814" y="2639744"/>
            <a:ext cx="1953630" cy="2807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fr-FR" sz="24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</a:defRPr>
            </a:lvl1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68385" y="2639744"/>
            <a:ext cx="1953630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22762" y="2639744"/>
            <a:ext cx="1953630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kern="1200" cap="all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EE7C0B37-ABEE-4A7D-A99B-2B4765A0CF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C76E0445-E8D0-428B-98BB-8A5AA591B563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D0719D25-D1BF-477C-BB95-69166864B8F5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7E98BFB5-26F7-4292-B009-079C9773D687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47C515FA-28F3-4614-B79E-0277F425C738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5" name="Forme libre : forme 54">
              <a:extLst>
                <a:ext uri="{FF2B5EF4-FFF2-40B4-BE49-F238E27FC236}">
                  <a16:creationId xmlns:a16="http://schemas.microsoft.com/office/drawing/2014/main" id="{81133A06-5A55-4A1D-919B-7C7F1B3A1E1D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6" name="Forme libre : forme 55">
              <a:extLst>
                <a:ext uri="{FF2B5EF4-FFF2-40B4-BE49-F238E27FC236}">
                  <a16:creationId xmlns:a16="http://schemas.microsoft.com/office/drawing/2014/main" id="{1CB6E761-C543-403A-BD68-270E43D838F7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61" name="Espace réservé du texte 3">
            <a:extLst>
              <a:ext uri="{FF2B5EF4-FFF2-40B4-BE49-F238E27FC236}">
                <a16:creationId xmlns:a16="http://schemas.microsoft.com/office/drawing/2014/main" id="{C7A5BE9C-EA9A-4900-97FB-A18712CDF71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B774C339-439A-4A2D-8FE0-CCE9F0D824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44" name="Groupe 43">
            <a:extLst>
              <a:ext uri="{FF2B5EF4-FFF2-40B4-BE49-F238E27FC236}">
                <a16:creationId xmlns:a16="http://schemas.microsoft.com/office/drawing/2014/main" id="{B50F8F7E-D035-4560-B2E0-F896EB3E4EDC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45" name="ZoneTexte 78">
              <a:extLst>
                <a:ext uri="{FF2B5EF4-FFF2-40B4-BE49-F238E27FC236}">
                  <a16:creationId xmlns:a16="http://schemas.microsoft.com/office/drawing/2014/main" id="{80B92CC0-965B-4B7B-BF4D-48F37C1F076C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F8B337E8-41A9-4E48-8CB4-2DF85D0304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ZoneTexte 78">
              <a:extLst>
                <a:ext uri="{FF2B5EF4-FFF2-40B4-BE49-F238E27FC236}">
                  <a16:creationId xmlns:a16="http://schemas.microsoft.com/office/drawing/2014/main" id="{7EE94FD9-9C5F-4AE0-92E8-B4BDF247DB69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935294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4" name="Ellipse 115">
            <a:extLst>
              <a:ext uri="{FF2B5EF4-FFF2-40B4-BE49-F238E27FC236}">
                <a16:creationId xmlns:a16="http://schemas.microsoft.com/office/drawing/2014/main" id="{F51F1091-642D-479F-8989-D0993C187D3F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Ellipse 115">
            <a:extLst>
              <a:ext uri="{FF2B5EF4-FFF2-40B4-BE49-F238E27FC236}">
                <a16:creationId xmlns:a16="http://schemas.microsoft.com/office/drawing/2014/main" id="{EEDE1033-65E6-4660-A4EB-EB9947C3CAD8}"/>
              </a:ext>
            </a:extLst>
          </p:cNvPr>
          <p:cNvSpPr/>
          <p:nvPr userDrawn="1"/>
        </p:nvSpPr>
        <p:spPr>
          <a:xfrm>
            <a:off x="1730488" y="3549842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Ellipse 115">
            <a:extLst>
              <a:ext uri="{FF2B5EF4-FFF2-40B4-BE49-F238E27FC236}">
                <a16:creationId xmlns:a16="http://schemas.microsoft.com/office/drawing/2014/main" id="{D3455B46-32A7-4E23-A6D7-8C95D41B1224}"/>
              </a:ext>
            </a:extLst>
          </p:cNvPr>
          <p:cNvSpPr/>
          <p:nvPr userDrawn="1"/>
        </p:nvSpPr>
        <p:spPr>
          <a:xfrm>
            <a:off x="1730488" y="4754041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Ellipse 115">
            <a:extLst>
              <a:ext uri="{FF2B5EF4-FFF2-40B4-BE49-F238E27FC236}">
                <a16:creationId xmlns:a16="http://schemas.microsoft.com/office/drawing/2014/main" id="{FFDB2564-E50F-43C2-8129-05B9A538DF65}"/>
              </a:ext>
            </a:extLst>
          </p:cNvPr>
          <p:cNvSpPr/>
          <p:nvPr userDrawn="1"/>
        </p:nvSpPr>
        <p:spPr>
          <a:xfrm>
            <a:off x="6764925" y="2345643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Ellipse 115">
            <a:extLst>
              <a:ext uri="{FF2B5EF4-FFF2-40B4-BE49-F238E27FC236}">
                <a16:creationId xmlns:a16="http://schemas.microsoft.com/office/drawing/2014/main" id="{C8C06F70-25A8-43CB-B499-4CFBF7459BE1}"/>
              </a:ext>
            </a:extLst>
          </p:cNvPr>
          <p:cNvSpPr/>
          <p:nvPr userDrawn="1"/>
        </p:nvSpPr>
        <p:spPr>
          <a:xfrm>
            <a:off x="6764925" y="3549842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115">
            <a:extLst>
              <a:ext uri="{FF2B5EF4-FFF2-40B4-BE49-F238E27FC236}">
                <a16:creationId xmlns:a16="http://schemas.microsoft.com/office/drawing/2014/main" id="{2A87F693-CD9E-4C81-95FB-65A0A1A47854}"/>
              </a:ext>
            </a:extLst>
          </p:cNvPr>
          <p:cNvSpPr/>
          <p:nvPr userDrawn="1"/>
        </p:nvSpPr>
        <p:spPr>
          <a:xfrm>
            <a:off x="6764925" y="4754041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0CED3343-A8ED-46D4-9494-BF13E30006FC}"/>
              </a:ext>
            </a:extLst>
          </p:cNvPr>
          <p:cNvGrpSpPr/>
          <p:nvPr userDrawn="1"/>
        </p:nvGrpSpPr>
        <p:grpSpPr>
          <a:xfrm>
            <a:off x="2314510" y="3282128"/>
            <a:ext cx="4050730" cy="1237488"/>
            <a:chOff x="2314510" y="3282128"/>
            <a:chExt cx="3580324" cy="1237488"/>
          </a:xfrm>
        </p:grpSpPr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45E9E4B2-FF72-44A3-95CC-80D2397701B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AD77634E-F0E8-4EF7-BED5-2498DC0D6AA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CCD76DA3-040B-4395-B5E3-69D65621CD8E}"/>
              </a:ext>
            </a:extLst>
          </p:cNvPr>
          <p:cNvGrpSpPr/>
          <p:nvPr userDrawn="1"/>
        </p:nvGrpSpPr>
        <p:grpSpPr>
          <a:xfrm>
            <a:off x="7348947" y="3282128"/>
            <a:ext cx="4050730" cy="1237488"/>
            <a:chOff x="2314510" y="3282128"/>
            <a:chExt cx="3580324" cy="1237488"/>
          </a:xfrm>
        </p:grpSpPr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EC60381A-B90C-4D75-A10E-06CA66498DB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eur droit 63">
              <a:extLst>
                <a:ext uri="{FF2B5EF4-FFF2-40B4-BE49-F238E27FC236}">
                  <a16:creationId xmlns:a16="http://schemas.microsoft.com/office/drawing/2014/main" id="{E73F28E9-B1A2-45D1-9811-FC0E282A35E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Espace réservé du texte 3">
            <a:extLst>
              <a:ext uri="{FF2B5EF4-FFF2-40B4-BE49-F238E27FC236}">
                <a16:creationId xmlns:a16="http://schemas.microsoft.com/office/drawing/2014/main" id="{23A93E3C-A3B3-4B85-AACA-55F3DAF965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58474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6" name="Espace réservé du texte 3">
            <a:extLst>
              <a:ext uri="{FF2B5EF4-FFF2-40B4-BE49-F238E27FC236}">
                <a16:creationId xmlns:a16="http://schemas.microsoft.com/office/drawing/2014/main" id="{2A41D060-847F-461C-BC62-8E9FB1D9430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58474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67" name="Espace réservé du texte 3">
            <a:extLst>
              <a:ext uri="{FF2B5EF4-FFF2-40B4-BE49-F238E27FC236}">
                <a16:creationId xmlns:a16="http://schemas.microsoft.com/office/drawing/2014/main" id="{F132509F-656A-4BDD-9B55-8FA23A9EB3B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8" name="Espace réservé du texte 3">
            <a:extLst>
              <a:ext uri="{FF2B5EF4-FFF2-40B4-BE49-F238E27FC236}">
                <a16:creationId xmlns:a16="http://schemas.microsoft.com/office/drawing/2014/main" id="{D454D12C-1E57-4FD3-A0DD-BBCEAFC645D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69" name="Espace réservé du texte 3">
            <a:extLst>
              <a:ext uri="{FF2B5EF4-FFF2-40B4-BE49-F238E27FC236}">
                <a16:creationId xmlns:a16="http://schemas.microsoft.com/office/drawing/2014/main" id="{A0C654E9-EB3E-43EA-9200-BC6C5F7ECDD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58474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0" name="Espace réservé du texte 3">
            <a:extLst>
              <a:ext uri="{FF2B5EF4-FFF2-40B4-BE49-F238E27FC236}">
                <a16:creationId xmlns:a16="http://schemas.microsoft.com/office/drawing/2014/main" id="{C7307472-C342-4811-A2C0-44D6DFA69F9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58474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76" name="Espace réservé du texte 3">
            <a:extLst>
              <a:ext uri="{FF2B5EF4-FFF2-40B4-BE49-F238E27FC236}">
                <a16:creationId xmlns:a16="http://schemas.microsoft.com/office/drawing/2014/main" id="{7F3044B0-84D5-4AC6-9A96-AFB9DD05E7B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7" name="Espace réservé du texte 3">
            <a:extLst>
              <a:ext uri="{FF2B5EF4-FFF2-40B4-BE49-F238E27FC236}">
                <a16:creationId xmlns:a16="http://schemas.microsoft.com/office/drawing/2014/main" id="{6E20A526-280C-4F6E-AB5C-3B1F6F4439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78" name="Espace réservé du texte 3">
            <a:extLst>
              <a:ext uri="{FF2B5EF4-FFF2-40B4-BE49-F238E27FC236}">
                <a16:creationId xmlns:a16="http://schemas.microsoft.com/office/drawing/2014/main" id="{C80800D1-4FE9-41B0-B13A-BDBEC3C9142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58474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9" name="Espace réservé du texte 3">
            <a:extLst>
              <a:ext uri="{FF2B5EF4-FFF2-40B4-BE49-F238E27FC236}">
                <a16:creationId xmlns:a16="http://schemas.microsoft.com/office/drawing/2014/main" id="{5492C9F5-2304-4781-9829-DC000ED625A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58474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0" name="Espace réservé du numéro de diapositive 5">
            <a:extLst>
              <a:ext uri="{FF2B5EF4-FFF2-40B4-BE49-F238E27FC236}">
                <a16:creationId xmlns:a16="http://schemas.microsoft.com/office/drawing/2014/main" id="{5465FDD8-1256-4D19-8F1F-62B97B07E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71" name="Forme libre : forme 70">
            <a:extLst>
              <a:ext uri="{FF2B5EF4-FFF2-40B4-BE49-F238E27FC236}">
                <a16:creationId xmlns:a16="http://schemas.microsoft.com/office/drawing/2014/main" id="{2B6A5E12-91FB-4830-A15A-142EAC40EA37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72" name="Groupe 71">
            <a:extLst>
              <a:ext uri="{FF2B5EF4-FFF2-40B4-BE49-F238E27FC236}">
                <a16:creationId xmlns:a16="http://schemas.microsoft.com/office/drawing/2014/main" id="{E3DA8D47-DB87-4A2F-81CE-2023DBC4227D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73" name="Rectangle : coins arrondis 72">
              <a:extLst>
                <a:ext uri="{FF2B5EF4-FFF2-40B4-BE49-F238E27FC236}">
                  <a16:creationId xmlns:a16="http://schemas.microsoft.com/office/drawing/2014/main" id="{34C23C18-BEB9-4AEF-92E6-0AF5F11A3FE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93E09301-E6D6-48D6-A744-2236B94322D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A8EF3C20-9ED6-43D4-B216-380CA27230A4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734D3FEA-8763-4BC7-8FD0-E5D1D31A32E4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1EAB804E-BAC4-40AB-A011-CC682D096D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41" name="Image 40">
            <a:extLst>
              <a:ext uri="{FF2B5EF4-FFF2-40B4-BE49-F238E27FC236}">
                <a16:creationId xmlns:a16="http://schemas.microsoft.com/office/drawing/2014/main" id="{EEE384B4-7179-4404-9392-BA8F511C4E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48" name="Groupe 47">
            <a:extLst>
              <a:ext uri="{FF2B5EF4-FFF2-40B4-BE49-F238E27FC236}">
                <a16:creationId xmlns:a16="http://schemas.microsoft.com/office/drawing/2014/main" id="{8E599D92-EB72-45EC-A962-3F1DA952015D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51" name="ZoneTexte 78">
              <a:extLst>
                <a:ext uri="{FF2B5EF4-FFF2-40B4-BE49-F238E27FC236}">
                  <a16:creationId xmlns:a16="http://schemas.microsoft.com/office/drawing/2014/main" id="{7BA47646-C515-467A-B9E5-ADE324F96745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52" name="Connecteur droit 51">
              <a:extLst>
                <a:ext uri="{FF2B5EF4-FFF2-40B4-BE49-F238E27FC236}">
                  <a16:creationId xmlns:a16="http://schemas.microsoft.com/office/drawing/2014/main" id="{02280BC2-D1C8-4432-9B7C-0892B489ABD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ZoneTexte 78">
              <a:extLst>
                <a:ext uri="{FF2B5EF4-FFF2-40B4-BE49-F238E27FC236}">
                  <a16:creationId xmlns:a16="http://schemas.microsoft.com/office/drawing/2014/main" id="{EFE3C996-60BD-4941-A78B-3AD840CC5E08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948256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8" name="Ellipse 115">
            <a:extLst>
              <a:ext uri="{FF2B5EF4-FFF2-40B4-BE49-F238E27FC236}">
                <a16:creationId xmlns:a16="http://schemas.microsoft.com/office/drawing/2014/main" id="{4175B6FC-DEC1-4F72-98AF-38855DFA6FA3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41C92D1A-E312-4C26-8D66-0B1477BFF522}"/>
              </a:ext>
            </a:extLst>
          </p:cNvPr>
          <p:cNvSpPr/>
          <p:nvPr userDrawn="1"/>
        </p:nvSpPr>
        <p:spPr>
          <a:xfrm>
            <a:off x="1730488" y="3148129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E820385D-41EA-4901-8403-7A7F65D2CCE6}"/>
              </a:ext>
            </a:extLst>
          </p:cNvPr>
          <p:cNvSpPr/>
          <p:nvPr userDrawn="1"/>
        </p:nvSpPr>
        <p:spPr>
          <a:xfrm>
            <a:off x="1730488" y="3950615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Ellipse 115">
            <a:extLst>
              <a:ext uri="{FF2B5EF4-FFF2-40B4-BE49-F238E27FC236}">
                <a16:creationId xmlns:a16="http://schemas.microsoft.com/office/drawing/2014/main" id="{CFE64AA4-9C2D-41DF-9A61-F08BDEC6473D}"/>
              </a:ext>
            </a:extLst>
          </p:cNvPr>
          <p:cNvSpPr/>
          <p:nvPr userDrawn="1"/>
        </p:nvSpPr>
        <p:spPr>
          <a:xfrm>
            <a:off x="1730488" y="4753101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115">
            <a:extLst>
              <a:ext uri="{FF2B5EF4-FFF2-40B4-BE49-F238E27FC236}">
                <a16:creationId xmlns:a16="http://schemas.microsoft.com/office/drawing/2014/main" id="{CFCBC869-53C9-4DD2-BEE2-ABCB3DC5E039}"/>
              </a:ext>
            </a:extLst>
          </p:cNvPr>
          <p:cNvSpPr/>
          <p:nvPr userDrawn="1"/>
        </p:nvSpPr>
        <p:spPr>
          <a:xfrm>
            <a:off x="6793936" y="2345643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Ellipse 115">
            <a:extLst>
              <a:ext uri="{FF2B5EF4-FFF2-40B4-BE49-F238E27FC236}">
                <a16:creationId xmlns:a16="http://schemas.microsoft.com/office/drawing/2014/main" id="{36C52FC6-FDEC-49E1-B5D9-A715B365CBED}"/>
              </a:ext>
            </a:extLst>
          </p:cNvPr>
          <p:cNvSpPr/>
          <p:nvPr userDrawn="1"/>
        </p:nvSpPr>
        <p:spPr>
          <a:xfrm>
            <a:off x="6793936" y="3148129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Ellipse 115">
            <a:extLst>
              <a:ext uri="{FF2B5EF4-FFF2-40B4-BE49-F238E27FC236}">
                <a16:creationId xmlns:a16="http://schemas.microsoft.com/office/drawing/2014/main" id="{BE3BFDA7-627A-4391-BE76-D4942A2BE134}"/>
              </a:ext>
            </a:extLst>
          </p:cNvPr>
          <p:cNvSpPr/>
          <p:nvPr userDrawn="1"/>
        </p:nvSpPr>
        <p:spPr>
          <a:xfrm>
            <a:off x="6793936" y="3950615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Ellipse 115">
            <a:extLst>
              <a:ext uri="{FF2B5EF4-FFF2-40B4-BE49-F238E27FC236}">
                <a16:creationId xmlns:a16="http://schemas.microsoft.com/office/drawing/2014/main" id="{2FD84254-1B3A-4436-9E1C-9EF716EC96D7}"/>
              </a:ext>
            </a:extLst>
          </p:cNvPr>
          <p:cNvSpPr/>
          <p:nvPr userDrawn="1"/>
        </p:nvSpPr>
        <p:spPr>
          <a:xfrm>
            <a:off x="6793936" y="4753101"/>
            <a:ext cx="454776" cy="45477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DADE1574-25DD-4BD6-8DB1-E27075F8468D}"/>
              </a:ext>
            </a:extLst>
          </p:cNvPr>
          <p:cNvGrpSpPr/>
          <p:nvPr userDrawn="1"/>
        </p:nvGrpSpPr>
        <p:grpSpPr>
          <a:xfrm>
            <a:off x="2314509" y="2977328"/>
            <a:ext cx="3580324" cy="1613616"/>
            <a:chOff x="1732514" y="2831129"/>
            <a:chExt cx="3935693" cy="1613616"/>
          </a:xfrm>
        </p:grpSpPr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D698E69-4B0A-418D-83C8-E54DD67E6F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98FBF0F4-ACEB-4868-8831-1965482550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FDB50C29-6B27-4605-B1B3-FC3FE45905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0A11CAB8-E5C2-43CF-AAF5-AD7C3A0E679F}"/>
              </a:ext>
            </a:extLst>
          </p:cNvPr>
          <p:cNvGrpSpPr/>
          <p:nvPr userDrawn="1"/>
        </p:nvGrpSpPr>
        <p:grpSpPr>
          <a:xfrm>
            <a:off x="7377957" y="2977328"/>
            <a:ext cx="3580324" cy="1613616"/>
            <a:chOff x="1732514" y="2831129"/>
            <a:chExt cx="3935693" cy="1613616"/>
          </a:xfrm>
        </p:grpSpPr>
        <p:cxnSp>
          <p:nvCxnSpPr>
            <p:cNvPr id="74" name="Connecteur droit 73">
              <a:extLst>
                <a:ext uri="{FF2B5EF4-FFF2-40B4-BE49-F238E27FC236}">
                  <a16:creationId xmlns:a16="http://schemas.microsoft.com/office/drawing/2014/main" id="{91D8B419-A3FC-452C-9D3F-017A406F9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F669A356-6CC4-4C90-BF32-CB158D9951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8A30C032-1858-44CF-9D26-3C286EEE4F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BC8569BF-3C60-4463-9C17-7DCC4DA200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77957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3" name="Espace réservé du texte 3">
            <a:extLst>
              <a:ext uri="{FF2B5EF4-FFF2-40B4-BE49-F238E27FC236}">
                <a16:creationId xmlns:a16="http://schemas.microsoft.com/office/drawing/2014/main" id="{93974831-32D5-4EAC-A664-C7163C6002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77957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84" name="Espace réservé du texte 3">
            <a:extLst>
              <a:ext uri="{FF2B5EF4-FFF2-40B4-BE49-F238E27FC236}">
                <a16:creationId xmlns:a16="http://schemas.microsoft.com/office/drawing/2014/main" id="{36DC73E9-3394-4599-AE58-418775ABD1D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5" name="Espace réservé du texte 3">
            <a:extLst>
              <a:ext uri="{FF2B5EF4-FFF2-40B4-BE49-F238E27FC236}">
                <a16:creationId xmlns:a16="http://schemas.microsoft.com/office/drawing/2014/main" id="{57F623FE-878C-465A-9CE4-10FE9FD9ED0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4A5E9039-D2E1-4F0D-9A13-E29199ECBEF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77957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7" name="Espace réservé du texte 3">
            <a:extLst>
              <a:ext uri="{FF2B5EF4-FFF2-40B4-BE49-F238E27FC236}">
                <a16:creationId xmlns:a16="http://schemas.microsoft.com/office/drawing/2014/main" id="{A0B8A8DC-53C5-44FD-A0DF-2EC18C2D70B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77957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88" name="Espace réservé du texte 3">
            <a:extLst>
              <a:ext uri="{FF2B5EF4-FFF2-40B4-BE49-F238E27FC236}">
                <a16:creationId xmlns:a16="http://schemas.microsoft.com/office/drawing/2014/main" id="{1966B84A-520B-466C-A002-999F9E2796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9" name="Espace réservé du texte 3">
            <a:extLst>
              <a:ext uri="{FF2B5EF4-FFF2-40B4-BE49-F238E27FC236}">
                <a16:creationId xmlns:a16="http://schemas.microsoft.com/office/drawing/2014/main" id="{3A23FC7D-057E-4085-890B-B3B1E3C2074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B00E7A0C-DE34-4313-BBAA-DABC416F346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77957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1" name="Espace réservé du texte 3">
            <a:extLst>
              <a:ext uri="{FF2B5EF4-FFF2-40B4-BE49-F238E27FC236}">
                <a16:creationId xmlns:a16="http://schemas.microsoft.com/office/drawing/2014/main" id="{DAC6A338-6250-426B-9652-86645FE8BEA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77957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92" name="Espace réservé du texte 3">
            <a:extLst>
              <a:ext uri="{FF2B5EF4-FFF2-40B4-BE49-F238E27FC236}">
                <a16:creationId xmlns:a16="http://schemas.microsoft.com/office/drawing/2014/main" id="{2309AE66-BC8F-48A3-ADF9-21C5E976C05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314509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3" name="Espace réservé du texte 3">
            <a:extLst>
              <a:ext uri="{FF2B5EF4-FFF2-40B4-BE49-F238E27FC236}">
                <a16:creationId xmlns:a16="http://schemas.microsoft.com/office/drawing/2014/main" id="{73F7D94D-2883-4634-B3C9-5EA224D7E9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4509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94" name="Espace réservé du texte 3">
            <a:extLst>
              <a:ext uri="{FF2B5EF4-FFF2-40B4-BE49-F238E27FC236}">
                <a16:creationId xmlns:a16="http://schemas.microsoft.com/office/drawing/2014/main" id="{2EC9C56B-813E-4384-A31B-E4C1A47A627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377957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5" name="Espace réservé du texte 3">
            <a:extLst>
              <a:ext uri="{FF2B5EF4-FFF2-40B4-BE49-F238E27FC236}">
                <a16:creationId xmlns:a16="http://schemas.microsoft.com/office/drawing/2014/main" id="{F53AE46E-7E3D-4DA2-9727-637A5B0A5BA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377957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SOUS TITRE</a:t>
            </a:r>
          </a:p>
        </p:txBody>
      </p:sp>
      <p:sp>
        <p:nvSpPr>
          <p:cNvPr id="49" name="Espace réservé du numéro de diapositive 5">
            <a:extLst>
              <a:ext uri="{FF2B5EF4-FFF2-40B4-BE49-F238E27FC236}">
                <a16:creationId xmlns:a16="http://schemas.microsoft.com/office/drawing/2014/main" id="{D01521D8-39F7-4893-930F-5D6B4C0A2A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9" name="Forme libre : forme 68">
            <a:extLst>
              <a:ext uri="{FF2B5EF4-FFF2-40B4-BE49-F238E27FC236}">
                <a16:creationId xmlns:a16="http://schemas.microsoft.com/office/drawing/2014/main" id="{215CC455-7921-4BB8-A856-86F14E841EB4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70" name="Groupe 69">
            <a:extLst>
              <a:ext uri="{FF2B5EF4-FFF2-40B4-BE49-F238E27FC236}">
                <a16:creationId xmlns:a16="http://schemas.microsoft.com/office/drawing/2014/main" id="{47097EA1-09AF-419F-AA37-E95345741A0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76" name="Rectangle : coins arrondis 75">
              <a:extLst>
                <a:ext uri="{FF2B5EF4-FFF2-40B4-BE49-F238E27FC236}">
                  <a16:creationId xmlns:a16="http://schemas.microsoft.com/office/drawing/2014/main" id="{0406484F-4BC0-4E2B-83DC-A3705B85D3CE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353A19B2-9370-4480-92A7-7E334B10956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DA9ECBCB-0AE1-4B0C-8D06-CAD7ED72B43A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44FF0EDE-96C7-4EAD-BF5D-FE930A24BB88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00" name="Espace réservé du texte 3">
            <a:extLst>
              <a:ext uri="{FF2B5EF4-FFF2-40B4-BE49-F238E27FC236}">
                <a16:creationId xmlns:a16="http://schemas.microsoft.com/office/drawing/2014/main" id="{B6CDFAA2-45A4-40C7-B365-4C6F17D20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50" name="Image 49">
            <a:extLst>
              <a:ext uri="{FF2B5EF4-FFF2-40B4-BE49-F238E27FC236}">
                <a16:creationId xmlns:a16="http://schemas.microsoft.com/office/drawing/2014/main" id="{73F6685B-75FA-4049-9E49-FA30801BE1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55" name="Groupe 54">
            <a:extLst>
              <a:ext uri="{FF2B5EF4-FFF2-40B4-BE49-F238E27FC236}">
                <a16:creationId xmlns:a16="http://schemas.microsoft.com/office/drawing/2014/main" id="{52322E0D-97A6-4568-A235-6745A92C0991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56" name="ZoneTexte 78">
              <a:extLst>
                <a:ext uri="{FF2B5EF4-FFF2-40B4-BE49-F238E27FC236}">
                  <a16:creationId xmlns:a16="http://schemas.microsoft.com/office/drawing/2014/main" id="{5F41B5A5-39CB-4188-A208-7ED9B928140F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62" name="Connecteur droit 61">
              <a:extLst>
                <a:ext uri="{FF2B5EF4-FFF2-40B4-BE49-F238E27FC236}">
                  <a16:creationId xmlns:a16="http://schemas.microsoft.com/office/drawing/2014/main" id="{8312E82A-AA8F-44FD-849F-ACA2B8EA7D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ZoneTexte 78">
              <a:extLst>
                <a:ext uri="{FF2B5EF4-FFF2-40B4-BE49-F238E27FC236}">
                  <a16:creationId xmlns:a16="http://schemas.microsoft.com/office/drawing/2014/main" id="{FE97F64F-8B10-459E-BA77-7C2363921B5E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681070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4 picto 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76804F84-FBDB-403A-8FF9-3B25A0DEDA75}"/>
              </a:ext>
            </a:extLst>
          </p:cNvPr>
          <p:cNvSpPr/>
          <p:nvPr userDrawn="1"/>
        </p:nvSpPr>
        <p:spPr>
          <a:xfrm>
            <a:off x="7624276" y="2414488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Ellipse 115">
            <a:extLst>
              <a:ext uri="{FF2B5EF4-FFF2-40B4-BE49-F238E27FC236}">
                <a16:creationId xmlns:a16="http://schemas.microsoft.com/office/drawing/2014/main" id="{19092D0F-0E1D-4242-AB47-4A3B3F417ED9}"/>
              </a:ext>
            </a:extLst>
          </p:cNvPr>
          <p:cNvSpPr/>
          <p:nvPr userDrawn="1"/>
        </p:nvSpPr>
        <p:spPr>
          <a:xfrm>
            <a:off x="7624276" y="3939936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Ellipse 115">
            <a:extLst>
              <a:ext uri="{FF2B5EF4-FFF2-40B4-BE49-F238E27FC236}">
                <a16:creationId xmlns:a16="http://schemas.microsoft.com/office/drawing/2014/main" id="{A537FF82-93B1-4578-B5AF-D29D46988F0A}"/>
              </a:ext>
            </a:extLst>
          </p:cNvPr>
          <p:cNvSpPr/>
          <p:nvPr userDrawn="1"/>
        </p:nvSpPr>
        <p:spPr>
          <a:xfrm>
            <a:off x="9572168" y="2414488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llipse 115">
            <a:extLst>
              <a:ext uri="{FF2B5EF4-FFF2-40B4-BE49-F238E27FC236}">
                <a16:creationId xmlns:a16="http://schemas.microsoft.com/office/drawing/2014/main" id="{307058F0-F35B-4CC4-8037-B78F398E9FE5}"/>
              </a:ext>
            </a:extLst>
          </p:cNvPr>
          <p:cNvSpPr/>
          <p:nvPr userDrawn="1"/>
        </p:nvSpPr>
        <p:spPr>
          <a:xfrm>
            <a:off x="9572168" y="3955538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DA00935A-FE70-4A43-8571-2594021825DB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3645352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DBB28F28-E70F-4239-BCA7-BFE8B830FE87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3645352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75FB53DF-D1A7-4F54-839F-FAE298692D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33527" y="46159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4D122B3-810B-462F-941A-1C6D61AF78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1419" y="46159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A57FF1F5-D4C0-43CB-BB45-66445770BC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3527" y="31107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BABEF0BC-7A96-45DD-8EE1-D237B31215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81419" y="31107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grpSp>
        <p:nvGrpSpPr>
          <p:cNvPr id="47" name="Groupe 46">
            <a:extLst>
              <a:ext uri="{FF2B5EF4-FFF2-40B4-BE49-F238E27FC236}">
                <a16:creationId xmlns:a16="http://schemas.microsoft.com/office/drawing/2014/main" id="{0656AEE5-30CC-494E-B4CA-F3FC0ED19590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8" name="Rectangle : coins arrondis 47">
              <a:extLst>
                <a:ext uri="{FF2B5EF4-FFF2-40B4-BE49-F238E27FC236}">
                  <a16:creationId xmlns:a16="http://schemas.microsoft.com/office/drawing/2014/main" id="{E750A046-F1F1-42F9-BE84-464DDF24878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9" name="Forme libre : forme 48">
              <a:extLst>
                <a:ext uri="{FF2B5EF4-FFF2-40B4-BE49-F238E27FC236}">
                  <a16:creationId xmlns:a16="http://schemas.microsoft.com/office/drawing/2014/main" id="{A33F8CFF-B56A-468B-86DA-6BC81A6366B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0" name="Forme libre : forme 49">
              <a:extLst>
                <a:ext uri="{FF2B5EF4-FFF2-40B4-BE49-F238E27FC236}">
                  <a16:creationId xmlns:a16="http://schemas.microsoft.com/office/drawing/2014/main" id="{7C996A75-E4B2-4136-975A-1508AE12B90A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1" name="Forme libre : forme 50">
              <a:extLst>
                <a:ext uri="{FF2B5EF4-FFF2-40B4-BE49-F238E27FC236}">
                  <a16:creationId xmlns:a16="http://schemas.microsoft.com/office/drawing/2014/main" id="{CC892FB4-A7FA-4E59-810C-B572505571AE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8D299D03-784F-4F89-BD23-5CE60FBF7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B24B579-4053-4EA6-9364-E5EA028EE2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32" name="Image 31">
            <a:extLst>
              <a:ext uri="{FF2B5EF4-FFF2-40B4-BE49-F238E27FC236}">
                <a16:creationId xmlns:a16="http://schemas.microsoft.com/office/drawing/2014/main" id="{8C81989C-17FF-4ED8-89D9-3135360C62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6" name="Groupe 35">
            <a:extLst>
              <a:ext uri="{FF2B5EF4-FFF2-40B4-BE49-F238E27FC236}">
                <a16:creationId xmlns:a16="http://schemas.microsoft.com/office/drawing/2014/main" id="{69E3A1CA-836E-43C2-9662-209AC2463AE0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43" name="ZoneTexte 78">
              <a:extLst>
                <a:ext uri="{FF2B5EF4-FFF2-40B4-BE49-F238E27FC236}">
                  <a16:creationId xmlns:a16="http://schemas.microsoft.com/office/drawing/2014/main" id="{62DB45B6-DBCD-40B4-A1F7-A70E77771D87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B088EB00-2B67-4071-B3F9-959F0334A6E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ZoneTexte 78">
              <a:extLst>
                <a:ext uri="{FF2B5EF4-FFF2-40B4-BE49-F238E27FC236}">
                  <a16:creationId xmlns:a16="http://schemas.microsoft.com/office/drawing/2014/main" id="{9B5FAB9A-B59C-42BB-880E-69E31693A37A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4507436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6 picto 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76804F84-FBDB-403A-8FF9-3B25A0DEDA75}"/>
              </a:ext>
            </a:extLst>
          </p:cNvPr>
          <p:cNvSpPr/>
          <p:nvPr userDrawn="1"/>
        </p:nvSpPr>
        <p:spPr>
          <a:xfrm>
            <a:off x="7624276" y="2024824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Ellipse 115">
            <a:extLst>
              <a:ext uri="{FF2B5EF4-FFF2-40B4-BE49-F238E27FC236}">
                <a16:creationId xmlns:a16="http://schemas.microsoft.com/office/drawing/2014/main" id="{19092D0F-0E1D-4242-AB47-4A3B3F417ED9}"/>
              </a:ext>
            </a:extLst>
          </p:cNvPr>
          <p:cNvSpPr/>
          <p:nvPr userDrawn="1"/>
        </p:nvSpPr>
        <p:spPr>
          <a:xfrm>
            <a:off x="7624276" y="3550272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Ellipse 115">
            <a:extLst>
              <a:ext uri="{FF2B5EF4-FFF2-40B4-BE49-F238E27FC236}">
                <a16:creationId xmlns:a16="http://schemas.microsoft.com/office/drawing/2014/main" id="{A537FF82-93B1-4578-B5AF-D29D46988F0A}"/>
              </a:ext>
            </a:extLst>
          </p:cNvPr>
          <p:cNvSpPr/>
          <p:nvPr userDrawn="1"/>
        </p:nvSpPr>
        <p:spPr>
          <a:xfrm>
            <a:off x="9572168" y="2024824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llipse 115">
            <a:extLst>
              <a:ext uri="{FF2B5EF4-FFF2-40B4-BE49-F238E27FC236}">
                <a16:creationId xmlns:a16="http://schemas.microsoft.com/office/drawing/2014/main" id="{307058F0-F35B-4CC4-8037-B78F398E9FE5}"/>
              </a:ext>
            </a:extLst>
          </p:cNvPr>
          <p:cNvSpPr/>
          <p:nvPr userDrawn="1"/>
        </p:nvSpPr>
        <p:spPr>
          <a:xfrm>
            <a:off x="9572168" y="3565874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DA00935A-FE70-4A43-8571-2594021825DB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DBB28F28-E70F-4239-BCA7-BFE8B830FE87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75FB53DF-D1A7-4F54-839F-FAE298692D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33527" y="42262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4D122B3-810B-462F-941A-1C6D61AF78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1419" y="42262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A57FF1F5-D4C0-43CB-BB45-66445770BC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3527" y="27210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BABEF0BC-7A96-45DD-8EE1-D237B31215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81419" y="27210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60BBA67E-7578-42A4-B7B2-E7E2A08BE1BE}"/>
              </a:ext>
            </a:extLst>
          </p:cNvPr>
          <p:cNvSpPr/>
          <p:nvPr userDrawn="1"/>
        </p:nvSpPr>
        <p:spPr>
          <a:xfrm>
            <a:off x="7624276" y="4999161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0D738182-5CEE-415A-A460-6C3FBC60F9C0}"/>
              </a:ext>
            </a:extLst>
          </p:cNvPr>
          <p:cNvSpPr/>
          <p:nvPr userDrawn="1"/>
        </p:nvSpPr>
        <p:spPr>
          <a:xfrm>
            <a:off x="9572168" y="5014763"/>
            <a:ext cx="543086" cy="543086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B84F2B34-7560-4FB3-99E8-8F972A2C25F0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9768EC88-EE99-4385-BF26-5614C204BBB6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space réservé du texte 3">
            <a:extLst>
              <a:ext uri="{FF2B5EF4-FFF2-40B4-BE49-F238E27FC236}">
                <a16:creationId xmlns:a16="http://schemas.microsoft.com/office/drawing/2014/main" id="{9C1F887A-E349-4FB7-B95A-D2FBFCC3DE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33527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56" name="Espace réservé du texte 3">
            <a:extLst>
              <a:ext uri="{FF2B5EF4-FFF2-40B4-BE49-F238E27FC236}">
                <a16:creationId xmlns:a16="http://schemas.microsoft.com/office/drawing/2014/main" id="{446E4117-B3A2-4A24-85DC-1CEE9D47D1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81419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pour une image  10">
            <a:extLst>
              <a:ext uri="{FF2B5EF4-FFF2-40B4-BE49-F238E27FC236}">
                <a16:creationId xmlns:a16="http://schemas.microsoft.com/office/drawing/2014/main" id="{3B023F92-40ED-42F8-92EE-7D2BE7AA6B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9C8C6649-1686-4FBC-A510-35762C8DA09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50" name="Rectangle : coins arrondis 49">
              <a:extLst>
                <a:ext uri="{FF2B5EF4-FFF2-40B4-BE49-F238E27FC236}">
                  <a16:creationId xmlns:a16="http://schemas.microsoft.com/office/drawing/2014/main" id="{203FECF9-DFCE-454F-A667-2B114C6B95E8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F1DE956F-12ED-4B3B-A75D-86105E059B79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EE5568A9-510F-4187-A485-C47C3A155F09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9" name="Forme libre : forme 58">
              <a:extLst>
                <a:ext uri="{FF2B5EF4-FFF2-40B4-BE49-F238E27FC236}">
                  <a16:creationId xmlns:a16="http://schemas.microsoft.com/office/drawing/2014/main" id="{16146740-0738-4EF2-A3D8-9E1045E14A3B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6C2531EF-36F9-4B09-8D75-A5DE9A38EA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1" name="Espace réservé du texte 3">
            <a:extLst>
              <a:ext uri="{FF2B5EF4-FFF2-40B4-BE49-F238E27FC236}">
                <a16:creationId xmlns:a16="http://schemas.microsoft.com/office/drawing/2014/main" id="{05FDF511-3DEB-489F-8FB3-6CF44AE7A7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0961D5FC-1DC3-4FCB-AB20-FE96622AE6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62" name="Groupe 61">
            <a:extLst>
              <a:ext uri="{FF2B5EF4-FFF2-40B4-BE49-F238E27FC236}">
                <a16:creationId xmlns:a16="http://schemas.microsoft.com/office/drawing/2014/main" id="{345EE17A-AEA5-4471-9CBF-735F153FE8E9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63" name="ZoneTexte 78">
              <a:extLst>
                <a:ext uri="{FF2B5EF4-FFF2-40B4-BE49-F238E27FC236}">
                  <a16:creationId xmlns:a16="http://schemas.microsoft.com/office/drawing/2014/main" id="{B42F4E7C-203A-4134-BFF8-60A4F023189D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64" name="Connecteur droit 63">
              <a:extLst>
                <a:ext uri="{FF2B5EF4-FFF2-40B4-BE49-F238E27FC236}">
                  <a16:creationId xmlns:a16="http://schemas.microsoft.com/office/drawing/2014/main" id="{E3EFD4C7-8CBE-4516-86D9-3112C94A91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ZoneTexte 78">
              <a:extLst>
                <a:ext uri="{FF2B5EF4-FFF2-40B4-BE49-F238E27FC236}">
                  <a16:creationId xmlns:a16="http://schemas.microsoft.com/office/drawing/2014/main" id="{58389C0C-741C-464F-8EC7-DEEE0CD5478A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045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9216668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ADD8DB6C-62F8-4917-8D97-4883D6EFDEE3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25" name="ZoneTexte 78">
              <a:extLst>
                <a:ext uri="{FF2B5EF4-FFF2-40B4-BE49-F238E27FC236}">
                  <a16:creationId xmlns:a16="http://schemas.microsoft.com/office/drawing/2014/main" id="{94249E4A-790B-442F-98B8-3370FB728BE3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AF78D2C3-137D-490E-8DF3-9F3FD11ED93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3DD45DF1-2BBA-4DEC-B08B-4C966D424DB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6310D683-BB4B-44AE-B8FB-16B24DC7E8D8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E5E347B1-FAEE-429B-B0E7-D27B9C224D7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0" name="Forme libre : forme 29">
              <a:extLst>
                <a:ext uri="{FF2B5EF4-FFF2-40B4-BE49-F238E27FC236}">
                  <a16:creationId xmlns:a16="http://schemas.microsoft.com/office/drawing/2014/main" id="{BB62477E-9B5C-4754-A67F-88A2F031CC24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C45F5A3F-7D56-4F8A-8995-0FEA2C2C8EC6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83929257-7547-4047-8CDC-5FCBDDF3A4C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B1CD9647-B90D-448A-A7DF-1CF3D058E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3A73593D-1BF9-4465-8789-9D829D0787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228E9DB5-D5AA-482B-9DD5-C5A088A80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</p:txBody>
      </p:sp>
      <p:sp>
        <p:nvSpPr>
          <p:cNvPr id="22" name="Espace réservé du texte 3">
            <a:extLst>
              <a:ext uri="{FF2B5EF4-FFF2-40B4-BE49-F238E27FC236}">
                <a16:creationId xmlns:a16="http://schemas.microsoft.com/office/drawing/2014/main" id="{699EDA52-3458-4327-8031-41860CD917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87859968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2" y="531019"/>
            <a:ext cx="5029187" cy="5785698"/>
          </a:xfrm>
          <a:prstGeom prst="rect">
            <a:avLst/>
          </a:prstGeom>
          <a:solidFill>
            <a:srgbClr val="FF8805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F9FAA65C-2507-4BDE-B662-605288889B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943223" y="531019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2" y="1109911"/>
            <a:ext cx="4502478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fr-FR"/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93667" y="4829768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24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NOM</a:t>
            </a: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6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3666" y="2582274"/>
            <a:ext cx="3779071" cy="680418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defRPr lang="fr-FR" sz="5400" kern="1200" cap="all" spc="200" baseline="0" dirty="0">
                <a:ln w="63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NOM</a:t>
            </a:r>
            <a:br>
              <a:rPr lang="fr-FR" dirty="0"/>
            </a:br>
            <a:r>
              <a:rPr lang="fr-FR" dirty="0"/>
              <a:t>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CF181C59-0AE1-4381-A177-4FE039EDAA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93667" y="5201408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400" kern="120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Profession</a:t>
            </a: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B23EB9F6-FB9E-48B1-8412-271F00DEDC2A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1D03894-6E7A-4E8C-9CE3-89570719A12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2" name="Forme libre : forme 41">
              <a:extLst>
                <a:ext uri="{FF2B5EF4-FFF2-40B4-BE49-F238E27FC236}">
                  <a16:creationId xmlns:a16="http://schemas.microsoft.com/office/drawing/2014/main" id="{6FA9654A-9CF2-4F66-9855-C30A20B8302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4" name="Forme libre : forme 43">
              <a:extLst>
                <a:ext uri="{FF2B5EF4-FFF2-40B4-BE49-F238E27FC236}">
                  <a16:creationId xmlns:a16="http://schemas.microsoft.com/office/drawing/2014/main" id="{C685927E-6CDD-4C00-97CB-3DF82F9C0DF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5" name="Forme libre : forme 44">
              <a:extLst>
                <a:ext uri="{FF2B5EF4-FFF2-40B4-BE49-F238E27FC236}">
                  <a16:creationId xmlns:a16="http://schemas.microsoft.com/office/drawing/2014/main" id="{7B3ABA3F-F760-46CD-B3F9-553032BF7AA2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27" name="Espace réservé du numéro de diapositive 5">
            <a:extLst>
              <a:ext uri="{FF2B5EF4-FFF2-40B4-BE49-F238E27FC236}">
                <a16:creationId xmlns:a16="http://schemas.microsoft.com/office/drawing/2014/main" id="{8C64A7A5-FC74-4E4F-BF71-0F22D6829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9856665B-0260-4DCA-98BA-DB1C78E6E6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50FD515E-EF96-4A8A-B4FF-AA393F19E1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4" name="Groupe 33">
            <a:extLst>
              <a:ext uri="{FF2B5EF4-FFF2-40B4-BE49-F238E27FC236}">
                <a16:creationId xmlns:a16="http://schemas.microsoft.com/office/drawing/2014/main" id="{E871BAB6-AF9C-48F1-A2B2-ADC8A87BABC7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35" name="ZoneTexte 78">
              <a:extLst>
                <a:ext uri="{FF2B5EF4-FFF2-40B4-BE49-F238E27FC236}">
                  <a16:creationId xmlns:a16="http://schemas.microsoft.com/office/drawing/2014/main" id="{3035833F-EBC7-45DB-AFB2-90F771D82E9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845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@imm_paris</a:t>
              </a:r>
            </a:p>
          </p:txBody>
        </p:sp>
        <p:cxnSp>
          <p:nvCxnSpPr>
            <p:cNvPr id="37" name="Connecteur droit 36">
              <a:extLst>
                <a:ext uri="{FF2B5EF4-FFF2-40B4-BE49-F238E27FC236}">
                  <a16:creationId xmlns:a16="http://schemas.microsoft.com/office/drawing/2014/main" id="{C28E0ADE-169D-4D79-B45D-6BE59122856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ZoneTexte 78">
              <a:extLst>
                <a:ext uri="{FF2B5EF4-FFF2-40B4-BE49-F238E27FC236}">
                  <a16:creationId xmlns:a16="http://schemas.microsoft.com/office/drawing/2014/main" id="{9B66D86E-9CEC-45A9-A6D0-13AA4AA93C1B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5941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Bleu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DDC25E-D887-4CE7-B0D1-952CE774DFEE}"/>
              </a:ext>
            </a:extLst>
          </p:cNvPr>
          <p:cNvSpPr/>
          <p:nvPr userDrawn="1"/>
        </p:nvSpPr>
        <p:spPr>
          <a:xfrm>
            <a:off x="6103141" y="531018"/>
            <a:ext cx="5545934" cy="579929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noProof="0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9" name="Titre 2">
            <a:extLst>
              <a:ext uri="{FF2B5EF4-FFF2-40B4-BE49-F238E27FC236}">
                <a16:creationId xmlns:a16="http://schemas.microsoft.com/office/drawing/2014/main" id="{FF3072D2-3968-4CB5-9DCC-33782E67207D}"/>
              </a:ext>
            </a:extLst>
          </p:cNvPr>
          <p:cNvSpPr txBox="1">
            <a:spLocks/>
          </p:cNvSpPr>
          <p:nvPr userDrawn="1"/>
        </p:nvSpPr>
        <p:spPr>
          <a:xfrm>
            <a:off x="6943085" y="2855373"/>
            <a:ext cx="3779071" cy="1276350"/>
          </a:xfrm>
          <a:prstGeom prst="rect">
            <a:avLst/>
          </a:prstGeom>
        </p:spPr>
        <p:txBody>
          <a:bodyPr vert="horz" lIns="0" tIns="0" rIns="0" bIns="0" rtlCol="0" anchor="t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GothicEF NoTwo" panose="02000006040000020004" pitchFamily="2" charset="0"/>
                <a:ea typeface="+mn-ea"/>
                <a:cs typeface="+mn-cs"/>
              </a:defRPr>
            </a:lvl1pPr>
          </a:lstStyle>
          <a:p>
            <a:r>
              <a:rPr lang="fr-FR">
                <a:solidFill>
                  <a:schemeClr val="bg1"/>
                </a:solidFill>
                <a:latin typeface="AlternateGothicEF-NoTwo" pitchFamily="2" charset="0"/>
              </a:rPr>
              <a:t>TITRE</a:t>
            </a:r>
            <a:br>
              <a:rPr lang="fr-FR">
                <a:solidFill>
                  <a:schemeClr val="bg1"/>
                </a:solidFill>
                <a:latin typeface="AlternateGothicEF-NoTwo" pitchFamily="2" charset="0"/>
              </a:rPr>
            </a:br>
            <a:r>
              <a:rPr lang="fr-FR" err="1">
                <a:solidFill>
                  <a:schemeClr val="bg1"/>
                </a:solidFill>
                <a:latin typeface="AlternateGothicEF-NoTwo" pitchFamily="2" charset="0"/>
              </a:rPr>
              <a:t>TITRE</a:t>
            </a:r>
            <a:endParaRPr lang="fr-FR">
              <a:solidFill>
                <a:schemeClr val="bg1"/>
              </a:solidFill>
              <a:latin typeface="AlternateGothicEF-NoTwo" pitchFamily="2" charset="0"/>
            </a:endParaRPr>
          </a:p>
        </p:txBody>
      </p: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DE6D32D2-C3CE-459D-8214-E2037B4B717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86A4ECA9-2127-4D93-9B61-9F18B48CC5C4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29" name="Forme libre : forme 28">
              <a:extLst>
                <a:ext uri="{FF2B5EF4-FFF2-40B4-BE49-F238E27FC236}">
                  <a16:creationId xmlns:a16="http://schemas.microsoft.com/office/drawing/2014/main" id="{D2B314C4-F570-4644-8B8F-EDCDF332583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0" name="Forme libre : forme 29">
              <a:extLst>
                <a:ext uri="{FF2B5EF4-FFF2-40B4-BE49-F238E27FC236}">
                  <a16:creationId xmlns:a16="http://schemas.microsoft.com/office/drawing/2014/main" id="{ADE38E92-9269-4330-8D10-892B243FCD9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717E0CA3-5F13-4801-99A7-560FDD84FF13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4" name="Espace réservé du numéro de diapositive 5">
            <a:extLst>
              <a:ext uri="{FF2B5EF4-FFF2-40B4-BE49-F238E27FC236}">
                <a16:creationId xmlns:a16="http://schemas.microsoft.com/office/drawing/2014/main" id="{DAD971C8-9BCC-4CAB-8F70-C379D022A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75B4698F-D303-4483-8140-85198B47B2B5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36" name="ZoneTexte 78">
              <a:extLst>
                <a:ext uri="{FF2B5EF4-FFF2-40B4-BE49-F238E27FC236}">
                  <a16:creationId xmlns:a16="http://schemas.microsoft.com/office/drawing/2014/main" id="{703AEC45-93F8-4696-B31B-26712C5A780A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37" name="Connecteur droit 36">
              <a:extLst>
                <a:ext uri="{FF2B5EF4-FFF2-40B4-BE49-F238E27FC236}">
                  <a16:creationId xmlns:a16="http://schemas.microsoft.com/office/drawing/2014/main" id="{40F00DF6-1CF8-4F81-BCD3-909B6AF1F9B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ZoneTexte 78">
              <a:extLst>
                <a:ext uri="{FF2B5EF4-FFF2-40B4-BE49-F238E27FC236}">
                  <a16:creationId xmlns:a16="http://schemas.microsoft.com/office/drawing/2014/main" id="{704FF5E3-E8F9-4F85-9B44-5960847A7AD0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7BB1ABFB-D096-44B2-BDB2-C60D6F7104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EFF92D91-04C3-4A53-82F1-C4EA3D7373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3972390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0E0051-96E7-08FB-BF4E-03AB4AE497DE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165ACD-F83A-420E-87F7-CA6729FBD84F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/>
              </a:defRPr>
            </a:lvl1pPr>
          </a:lstStyle>
          <a:p>
            <a:pPr lvl="0"/>
            <a:r>
              <a:rPr lang="fr-FR" dirty="0"/>
              <a:t>FIN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C0A895E-5D03-4419-A280-A4CCDBADAC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9E31C959-45EC-48A4-B74F-E9E990CE3544}"/>
              </a:ext>
            </a:extLst>
          </p:cNvPr>
          <p:cNvGrpSpPr/>
          <p:nvPr userDrawn="1"/>
        </p:nvGrpSpPr>
        <p:grpSpPr>
          <a:xfrm>
            <a:off x="4762625" y="6451629"/>
            <a:ext cx="2528889" cy="162209"/>
            <a:chOff x="4768825" y="6451629"/>
            <a:chExt cx="2528889" cy="162209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85CABFE5-11D2-4BAA-BB84-BFB73A883BC8}"/>
                </a:ext>
              </a:extLst>
            </p:cNvPr>
            <p:cNvGrpSpPr/>
            <p:nvPr userDrawn="1"/>
          </p:nvGrpSpPr>
          <p:grpSpPr>
            <a:xfrm>
              <a:off x="5017857" y="6451629"/>
              <a:ext cx="2279857" cy="162209"/>
              <a:chOff x="3502931" y="5938672"/>
              <a:chExt cx="1943253" cy="162209"/>
            </a:xfrm>
          </p:grpSpPr>
          <p:sp>
            <p:nvSpPr>
              <p:cNvPr id="8" name="ZoneTexte 78">
                <a:extLst>
                  <a:ext uri="{FF2B5EF4-FFF2-40B4-BE49-F238E27FC236}">
                    <a16:creationId xmlns:a16="http://schemas.microsoft.com/office/drawing/2014/main" id="{6FB52FE7-C612-47C0-ABB3-5C712A307E56}"/>
                  </a:ext>
                </a:extLst>
              </p:cNvPr>
              <p:cNvSpPr txBox="1"/>
              <p:nvPr userDrawn="1"/>
            </p:nvSpPr>
            <p:spPr>
              <a:xfrm>
                <a:off x="3502931" y="5942832"/>
                <a:ext cx="1284352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000" dirty="0">
                    <a:solidFill>
                      <a:srgbClr val="1D395A"/>
                    </a:solidFill>
                    <a:latin typeface="AlternateGothicEF-NoTwo" pitchFamily="2" charset="0"/>
                  </a:rPr>
                  <a:t>LIKE,SHARE, FOLLOW ! </a:t>
                </a:r>
                <a:r>
                  <a:rPr lang="en-US" sz="1000" dirty="0">
                    <a:solidFill>
                      <a:schemeClr val="tx1"/>
                    </a:solidFill>
                    <a:latin typeface="Calibri" panose="020F0502020204030204" pitchFamily="34" charset="0"/>
                  </a:rPr>
                  <a:t>@esilv_paris</a:t>
                </a:r>
              </a:p>
            </p:txBody>
          </p:sp>
          <p:cxnSp>
            <p:nvCxnSpPr>
              <p:cNvPr id="10" name="Connecteur droit 9">
                <a:extLst>
                  <a:ext uri="{FF2B5EF4-FFF2-40B4-BE49-F238E27FC236}">
                    <a16:creationId xmlns:a16="http://schemas.microsoft.com/office/drawing/2014/main" id="{53B0DD2D-239C-43FC-BDEB-8C4F7A44AAF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5132387" y="5938672"/>
                <a:ext cx="0" cy="162209"/>
              </a:xfrm>
              <a:prstGeom prst="line">
                <a:avLst/>
              </a:prstGeom>
              <a:ln>
                <a:solidFill>
                  <a:srgbClr val="A0CBD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ZoneTexte 78">
                <a:extLst>
                  <a:ext uri="{FF2B5EF4-FFF2-40B4-BE49-F238E27FC236}">
                    <a16:creationId xmlns:a16="http://schemas.microsoft.com/office/drawing/2014/main" id="{26F935CF-BDEA-40C7-A04F-06F55067F506}"/>
                  </a:ext>
                </a:extLst>
              </p:cNvPr>
              <p:cNvSpPr txBox="1"/>
              <p:nvPr userDrawn="1"/>
            </p:nvSpPr>
            <p:spPr>
              <a:xfrm>
                <a:off x="5172917" y="5942832"/>
                <a:ext cx="273267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000" dirty="0">
                    <a:solidFill>
                      <a:srgbClr val="1D395A"/>
                    </a:solidFill>
                    <a:latin typeface="AlternateGothicEF-NoTwo" pitchFamily="2" charset="0"/>
                  </a:rPr>
                  <a:t>ESILV.FR</a:t>
                </a:r>
              </a:p>
            </p:txBody>
          </p:sp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8F436CFF-C1FE-4CC8-BE94-9576EEB4BEB5}"/>
                </a:ext>
              </a:extLst>
            </p:cNvPr>
            <p:cNvGrpSpPr/>
            <p:nvPr userDrawn="1"/>
          </p:nvGrpSpPr>
          <p:grpSpPr>
            <a:xfrm>
              <a:off x="4768825" y="6454461"/>
              <a:ext cx="156544" cy="156544"/>
              <a:chOff x="8824402" y="6456342"/>
              <a:chExt cx="156544" cy="156544"/>
            </a:xfrm>
          </p:grpSpPr>
          <p:sp>
            <p:nvSpPr>
              <p:cNvPr id="13" name="Rectangle : coins arrondis 12">
                <a:extLst>
                  <a:ext uri="{FF2B5EF4-FFF2-40B4-BE49-F238E27FC236}">
                    <a16:creationId xmlns:a16="http://schemas.microsoft.com/office/drawing/2014/main" id="{87F280A1-CDAF-4999-9BFA-37A5608F1A56}"/>
                  </a:ext>
                </a:extLst>
              </p:cNvPr>
              <p:cNvSpPr/>
              <p:nvPr/>
            </p:nvSpPr>
            <p:spPr>
              <a:xfrm>
                <a:off x="8824402" y="6456342"/>
                <a:ext cx="156544" cy="156544"/>
              </a:xfrm>
              <a:prstGeom prst="roundRect">
                <a:avLst>
                  <a:gd name="adj" fmla="val 21512"/>
                </a:avLst>
              </a:prstGeom>
              <a:solidFill>
                <a:srgbClr val="FF880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orme libre : forme 13">
                <a:extLst>
                  <a:ext uri="{FF2B5EF4-FFF2-40B4-BE49-F238E27FC236}">
                    <a16:creationId xmlns:a16="http://schemas.microsoft.com/office/drawing/2014/main" id="{DA2236A5-DC76-45CA-8D63-6CCD51B8DF46}"/>
                  </a:ext>
                </a:extLst>
              </p:cNvPr>
              <p:cNvSpPr/>
              <p:nvPr/>
            </p:nvSpPr>
            <p:spPr>
              <a:xfrm>
                <a:off x="8873033" y="6503092"/>
                <a:ext cx="59283" cy="59283"/>
              </a:xfrm>
              <a:custGeom>
                <a:avLst/>
                <a:gdLst>
                  <a:gd name="connsiteX0" fmla="*/ 372235 w 744474"/>
                  <a:gd name="connsiteY0" fmla="*/ 744100 h 744473"/>
                  <a:gd name="connsiteX1" fmla="*/ -97 w 744474"/>
                  <a:gd name="connsiteY1" fmla="*/ 371958 h 744473"/>
                  <a:gd name="connsiteX2" fmla="*/ 372045 w 744474"/>
                  <a:gd name="connsiteY2" fmla="*/ -374 h 744473"/>
                  <a:gd name="connsiteX3" fmla="*/ 744377 w 744474"/>
                  <a:gd name="connsiteY3" fmla="*/ 371768 h 744473"/>
                  <a:gd name="connsiteX4" fmla="*/ 744377 w 744474"/>
                  <a:gd name="connsiteY4" fmla="*/ 371958 h 744473"/>
                  <a:gd name="connsiteX5" fmla="*/ 372235 w 744474"/>
                  <a:gd name="connsiteY5" fmla="*/ 744100 h 744473"/>
                  <a:gd name="connsiteX6" fmla="*/ 372235 w 744474"/>
                  <a:gd name="connsiteY6" fmla="*/ 123641 h 744473"/>
                  <a:gd name="connsiteX7" fmla="*/ 123823 w 744474"/>
                  <a:gd name="connsiteY7" fmla="*/ 371863 h 744473"/>
                  <a:gd name="connsiteX8" fmla="*/ 372045 w 744474"/>
                  <a:gd name="connsiteY8" fmla="*/ 620275 h 744473"/>
                  <a:gd name="connsiteX9" fmla="*/ 620457 w 744474"/>
                  <a:gd name="connsiteY9" fmla="*/ 372054 h 744473"/>
                  <a:gd name="connsiteX10" fmla="*/ 620457 w 744474"/>
                  <a:gd name="connsiteY10" fmla="*/ 371958 h 744473"/>
                  <a:gd name="connsiteX11" fmla="*/ 372235 w 744474"/>
                  <a:gd name="connsiteY11" fmla="*/ 123641 h 744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4474" h="744473">
                    <a:moveTo>
                      <a:pt x="372235" y="744100"/>
                    </a:moveTo>
                    <a:cubicBezTo>
                      <a:pt x="166657" y="744148"/>
                      <a:pt x="-40" y="577536"/>
                      <a:pt x="-97" y="371958"/>
                    </a:cubicBezTo>
                    <a:cubicBezTo>
                      <a:pt x="-154" y="166380"/>
                      <a:pt x="166467" y="-326"/>
                      <a:pt x="372045" y="-374"/>
                    </a:cubicBezTo>
                    <a:cubicBezTo>
                      <a:pt x="577623" y="-431"/>
                      <a:pt x="744320" y="166190"/>
                      <a:pt x="744377" y="371768"/>
                    </a:cubicBezTo>
                    <a:cubicBezTo>
                      <a:pt x="744377" y="371834"/>
                      <a:pt x="744377" y="371892"/>
                      <a:pt x="744377" y="371958"/>
                    </a:cubicBezTo>
                    <a:cubicBezTo>
                      <a:pt x="744168" y="577403"/>
                      <a:pt x="577680" y="743891"/>
                      <a:pt x="372235" y="744100"/>
                    </a:cubicBezTo>
                    <a:close/>
                    <a:moveTo>
                      <a:pt x="372235" y="123641"/>
                    </a:moveTo>
                    <a:cubicBezTo>
                      <a:pt x="235094" y="123584"/>
                      <a:pt x="123880" y="234722"/>
                      <a:pt x="123823" y="371863"/>
                    </a:cubicBezTo>
                    <a:cubicBezTo>
                      <a:pt x="123766" y="509004"/>
                      <a:pt x="234904" y="620218"/>
                      <a:pt x="372045" y="620275"/>
                    </a:cubicBezTo>
                    <a:cubicBezTo>
                      <a:pt x="509186" y="620323"/>
                      <a:pt x="620400" y="509195"/>
                      <a:pt x="620457" y="372054"/>
                    </a:cubicBezTo>
                    <a:cubicBezTo>
                      <a:pt x="620457" y="372025"/>
                      <a:pt x="620457" y="371987"/>
                      <a:pt x="620457" y="371958"/>
                    </a:cubicBezTo>
                    <a:cubicBezTo>
                      <a:pt x="620295" y="234922"/>
                      <a:pt x="509272" y="123851"/>
                      <a:pt x="372235" y="12364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orme libre : forme 14">
                <a:extLst>
                  <a:ext uri="{FF2B5EF4-FFF2-40B4-BE49-F238E27FC236}">
                    <a16:creationId xmlns:a16="http://schemas.microsoft.com/office/drawing/2014/main" id="{301FED15-FB46-440B-A633-68F5FA759354}"/>
                  </a:ext>
                </a:extLst>
              </p:cNvPr>
              <p:cNvSpPr/>
              <p:nvPr/>
            </p:nvSpPr>
            <p:spPr>
              <a:xfrm>
                <a:off x="8844991" y="6475050"/>
                <a:ext cx="115366" cy="115366"/>
              </a:xfrm>
              <a:custGeom>
                <a:avLst/>
                <a:gdLst>
                  <a:gd name="connsiteX0" fmla="*/ 1070418 w 1448752"/>
                  <a:gd name="connsiteY0" fmla="*/ 1448379 h 1448752"/>
                  <a:gd name="connsiteX1" fmla="*/ 378046 w 1448752"/>
                  <a:gd name="connsiteY1" fmla="*/ 1448379 h 1448752"/>
                  <a:gd name="connsiteX2" fmla="*/ -97 w 1448752"/>
                  <a:gd name="connsiteY2" fmla="*/ 1070236 h 1448752"/>
                  <a:gd name="connsiteX3" fmla="*/ -97 w 1448752"/>
                  <a:gd name="connsiteY3" fmla="*/ 377768 h 1448752"/>
                  <a:gd name="connsiteX4" fmla="*/ 378046 w 1448752"/>
                  <a:gd name="connsiteY4" fmla="*/ -374 h 1448752"/>
                  <a:gd name="connsiteX5" fmla="*/ 1070418 w 1448752"/>
                  <a:gd name="connsiteY5" fmla="*/ -374 h 1448752"/>
                  <a:gd name="connsiteX6" fmla="*/ 1448656 w 1448752"/>
                  <a:gd name="connsiteY6" fmla="*/ 377768 h 1448752"/>
                  <a:gd name="connsiteX7" fmla="*/ 1448656 w 1448752"/>
                  <a:gd name="connsiteY7" fmla="*/ 1070236 h 1448752"/>
                  <a:gd name="connsiteX8" fmla="*/ 1070418 w 1448752"/>
                  <a:gd name="connsiteY8" fmla="*/ 1448379 h 1448752"/>
                  <a:gd name="connsiteX9" fmla="*/ 378046 w 1448752"/>
                  <a:gd name="connsiteY9" fmla="*/ 123546 h 1448752"/>
                  <a:gd name="connsiteX10" fmla="*/ 123823 w 1448752"/>
                  <a:gd name="connsiteY10" fmla="*/ 377768 h 1448752"/>
                  <a:gd name="connsiteX11" fmla="*/ 123823 w 1448752"/>
                  <a:gd name="connsiteY11" fmla="*/ 1070236 h 1448752"/>
                  <a:gd name="connsiteX12" fmla="*/ 378046 w 1448752"/>
                  <a:gd name="connsiteY12" fmla="*/ 1324458 h 1448752"/>
                  <a:gd name="connsiteX13" fmla="*/ 1070418 w 1448752"/>
                  <a:gd name="connsiteY13" fmla="*/ 1324458 h 1448752"/>
                  <a:gd name="connsiteX14" fmla="*/ 1324735 w 1448752"/>
                  <a:gd name="connsiteY14" fmla="*/ 1070236 h 1448752"/>
                  <a:gd name="connsiteX15" fmla="*/ 1324735 w 1448752"/>
                  <a:gd name="connsiteY15" fmla="*/ 377768 h 1448752"/>
                  <a:gd name="connsiteX16" fmla="*/ 1070418 w 1448752"/>
                  <a:gd name="connsiteY16" fmla="*/ 123546 h 1448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48752" h="1448752">
                    <a:moveTo>
                      <a:pt x="1070418" y="1448379"/>
                    </a:moveTo>
                    <a:lnTo>
                      <a:pt x="378046" y="1448379"/>
                    </a:lnTo>
                    <a:cubicBezTo>
                      <a:pt x="169315" y="1448112"/>
                      <a:pt x="170" y="1278967"/>
                      <a:pt x="-97" y="1070236"/>
                    </a:cubicBezTo>
                    <a:lnTo>
                      <a:pt x="-97" y="377768"/>
                    </a:lnTo>
                    <a:cubicBezTo>
                      <a:pt x="170" y="169038"/>
                      <a:pt x="169315" y="-107"/>
                      <a:pt x="378046" y="-374"/>
                    </a:cubicBezTo>
                    <a:lnTo>
                      <a:pt x="1070418" y="-374"/>
                    </a:lnTo>
                    <a:cubicBezTo>
                      <a:pt x="1279187" y="-164"/>
                      <a:pt x="1448389" y="168999"/>
                      <a:pt x="1448656" y="377768"/>
                    </a:cubicBezTo>
                    <a:lnTo>
                      <a:pt x="1448656" y="1070236"/>
                    </a:lnTo>
                    <a:cubicBezTo>
                      <a:pt x="1448389" y="1279005"/>
                      <a:pt x="1279187" y="1448169"/>
                      <a:pt x="1070418" y="1448379"/>
                    </a:cubicBezTo>
                    <a:close/>
                    <a:moveTo>
                      <a:pt x="378046" y="123546"/>
                    </a:moveTo>
                    <a:cubicBezTo>
                      <a:pt x="237704" y="123708"/>
                      <a:pt x="123985" y="237427"/>
                      <a:pt x="123823" y="377768"/>
                    </a:cubicBezTo>
                    <a:lnTo>
                      <a:pt x="123823" y="1070236"/>
                    </a:lnTo>
                    <a:cubicBezTo>
                      <a:pt x="123985" y="1210577"/>
                      <a:pt x="237704" y="1324296"/>
                      <a:pt x="378046" y="1324458"/>
                    </a:cubicBezTo>
                    <a:lnTo>
                      <a:pt x="1070418" y="1324458"/>
                    </a:lnTo>
                    <a:cubicBezTo>
                      <a:pt x="1210769" y="1324296"/>
                      <a:pt x="1324526" y="1210587"/>
                      <a:pt x="1324735" y="1070236"/>
                    </a:cubicBezTo>
                    <a:lnTo>
                      <a:pt x="1324735" y="377768"/>
                    </a:lnTo>
                    <a:cubicBezTo>
                      <a:pt x="1324573" y="237389"/>
                      <a:pt x="1210797" y="123651"/>
                      <a:pt x="1070418" y="123546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orme libre : forme 15">
                <a:extLst>
                  <a:ext uri="{FF2B5EF4-FFF2-40B4-BE49-F238E27FC236}">
                    <a16:creationId xmlns:a16="http://schemas.microsoft.com/office/drawing/2014/main" id="{D9D83034-6F30-4474-A69B-A40578D93694}"/>
                  </a:ext>
                </a:extLst>
              </p:cNvPr>
              <p:cNvSpPr/>
              <p:nvPr/>
            </p:nvSpPr>
            <p:spPr>
              <a:xfrm>
                <a:off x="8926327" y="6489901"/>
                <a:ext cx="13622" cy="13622"/>
              </a:xfrm>
              <a:custGeom>
                <a:avLst/>
                <a:gdLst>
                  <a:gd name="connsiteX0" fmla="*/ 171069 w 171068"/>
                  <a:gd name="connsiteY0" fmla="*/ 85535 h 171069"/>
                  <a:gd name="connsiteX1" fmla="*/ 85535 w 171068"/>
                  <a:gd name="connsiteY1" fmla="*/ 171069 h 171069"/>
                  <a:gd name="connsiteX2" fmla="*/ 0 w 171068"/>
                  <a:gd name="connsiteY2" fmla="*/ 85535 h 171069"/>
                  <a:gd name="connsiteX3" fmla="*/ 85535 w 171068"/>
                  <a:gd name="connsiteY3" fmla="*/ 0 h 171069"/>
                  <a:gd name="connsiteX4" fmla="*/ 171069 w 171068"/>
                  <a:gd name="connsiteY4" fmla="*/ 85535 h 171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068" h="171069">
                    <a:moveTo>
                      <a:pt x="171069" y="85535"/>
                    </a:moveTo>
                    <a:cubicBezTo>
                      <a:pt x="171069" y="132774"/>
                      <a:pt x="132774" y="171069"/>
                      <a:pt x="85535" y="171069"/>
                    </a:cubicBezTo>
                    <a:cubicBezTo>
                      <a:pt x="38295" y="171069"/>
                      <a:pt x="0" y="132774"/>
                      <a:pt x="0" y="85535"/>
                    </a:cubicBezTo>
                    <a:cubicBezTo>
                      <a:pt x="0" y="38295"/>
                      <a:pt x="38295" y="0"/>
                      <a:pt x="85535" y="0"/>
                    </a:cubicBezTo>
                    <a:cubicBezTo>
                      <a:pt x="132774" y="0"/>
                      <a:pt x="171069" y="38295"/>
                      <a:pt x="171069" y="8553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C3A701DB-AB6B-44BD-820C-3CF216C43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843363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ercalaire Bleu clai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FCD7CABA-B55C-4C89-9732-EB459F4D77AB}"/>
              </a:ext>
            </a:extLst>
          </p:cNvPr>
          <p:cNvSpPr/>
          <p:nvPr userDrawn="1"/>
        </p:nvSpPr>
        <p:spPr>
          <a:xfrm>
            <a:off x="6103142" y="531017"/>
            <a:ext cx="5545935" cy="5799299"/>
          </a:xfrm>
          <a:prstGeom prst="rect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sz="2400" noProof="0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29771" y="-3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sz="2400"/>
          </a:p>
        </p:txBody>
      </p:sp>
      <p:sp>
        <p:nvSpPr>
          <p:cNvPr id="21" name="Espace réservé pour une image  10">
            <a:extLst>
              <a:ext uri="{FF2B5EF4-FFF2-40B4-BE49-F238E27FC236}">
                <a16:creationId xmlns:a16="http://schemas.microsoft.com/office/drawing/2014/main" id="{7A1048F9-24AC-429E-A958-E7B6F6058A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3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0FDBC282-3CDC-49BF-AFA9-080226D1F33B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3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F05FF394-EC1B-4751-8822-74EE76B0A976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9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" name="Titre 3">
            <a:extLst>
              <a:ext uri="{FF2B5EF4-FFF2-40B4-BE49-F238E27FC236}">
                <a16:creationId xmlns:a16="http://schemas.microsoft.com/office/drawing/2014/main" id="{31E1695D-4F85-4FAD-8A0B-224FFDBD7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7458" y="2630384"/>
            <a:ext cx="4622076" cy="1325563"/>
          </a:xfrm>
        </p:spPr>
        <p:txBody>
          <a:bodyPr>
            <a:noAutofit/>
          </a:bodyPr>
          <a:lstStyle>
            <a:lvl1pPr algn="ctr">
              <a:defRPr sz="4800">
                <a:solidFill>
                  <a:srgbClr val="F2F2F2"/>
                </a:solidFill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 err="1"/>
              <a:t>TITRE</a:t>
            </a:r>
            <a:endParaRPr lang="fr-FR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B92A6281-92F7-40FE-A50B-AD15FE7CC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1491BF0-F6F4-4FD5-BCEB-6A73EDE19DE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415238A7-A4D9-442E-8282-CB33FAECB359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 dirty="0">
                <a:solidFill>
                  <a:schemeClr val="bg1"/>
                </a:solidFill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2ACBCF22-503E-4C0C-9EA1-7424D7C4381E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AFA04739-E72E-46F7-BB67-E140B4001EA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0F50386B-8619-45BF-A04B-664272EA574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FD5808D3-57EC-4B52-BA6F-91E4B1EF12F1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25" name="ZoneTexte 78">
              <a:extLst>
                <a:ext uri="{FF2B5EF4-FFF2-40B4-BE49-F238E27FC236}">
                  <a16:creationId xmlns:a16="http://schemas.microsoft.com/office/drawing/2014/main" id="{E9B44B93-2C52-49D1-ADCC-0BEEF3C32979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DB81A452-B908-4FE3-B2F2-28E5D07981F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6EE98F2B-F689-4CA6-B25E-EBC9818694E5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28" name="Espace réservé du texte 3">
            <a:extLst>
              <a:ext uri="{FF2B5EF4-FFF2-40B4-BE49-F238E27FC236}">
                <a16:creationId xmlns:a16="http://schemas.microsoft.com/office/drawing/2014/main" id="{39779285-C777-4A9B-8D6B-C47C50BFFA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3F7AF549-BDD8-406C-A755-1EB5E561DA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769314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ge de titre simple bleu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dre 31">
            <a:extLst>
              <a:ext uri="{FF2B5EF4-FFF2-40B4-BE49-F238E27FC236}">
                <a16:creationId xmlns:a16="http://schemas.microsoft.com/office/drawing/2014/main" id="{7BF855E1-C0F2-4D7A-83B5-F41EC3D68430}"/>
              </a:ext>
            </a:extLst>
          </p:cNvPr>
          <p:cNvSpPr/>
          <p:nvPr userDrawn="1"/>
        </p:nvSpPr>
        <p:spPr>
          <a:xfrm>
            <a:off x="529771" y="0"/>
            <a:ext cx="11669492" cy="6858000"/>
          </a:xfrm>
          <a:prstGeom prst="frame">
            <a:avLst>
              <a:gd name="adj1" fmla="val 7722"/>
            </a:avLst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1448FB6-D54C-1151-927E-616269B6C4E0}"/>
              </a:ext>
            </a:extLst>
          </p:cNvPr>
          <p:cNvSpPr txBox="1"/>
          <p:nvPr userDrawn="1"/>
        </p:nvSpPr>
        <p:spPr>
          <a:xfrm>
            <a:off x="1199456" y="644691"/>
            <a:ext cx="508856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fr-FR" sz="6400">
              <a:solidFill>
                <a:schemeClr val="accent4"/>
              </a:solidFill>
              <a:latin typeface="AlternateGothicEF NoTwo" panose="02000006040000020004" pitchFamily="2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5C180AD-1928-F8FB-37E5-2567F66089A5}"/>
              </a:ext>
            </a:extLst>
          </p:cNvPr>
          <p:cNvSpPr txBox="1"/>
          <p:nvPr userDrawn="1"/>
        </p:nvSpPr>
        <p:spPr>
          <a:xfrm>
            <a:off x="1186727" y="643467"/>
            <a:ext cx="508856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fr-FR" sz="6400">
              <a:solidFill>
                <a:schemeClr val="accent4"/>
              </a:solidFill>
              <a:latin typeface="AlternateGothicEF NoTwo" panose="02000006040000020004" pitchFamily="2" charset="0"/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2434B82E-6412-3B23-EECD-C6CFC9F97F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00151" y="645585"/>
            <a:ext cx="4511807" cy="5566833"/>
          </a:xfrm>
        </p:spPr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CA80D1E2-41D5-0150-6CD4-D15B759059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65802" y="643468"/>
            <a:ext cx="5088565" cy="556683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BECC9A96-CC5A-41A7-99F7-8F1C1AD21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F4C699A6-D5E2-4142-9E64-6AE72AFE67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B6AABCDF-9202-49EF-9789-4C98C1DB69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0734559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gauche - 6 picto 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8" y="943745"/>
            <a:ext cx="3969385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1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3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76804F84-FBDB-403A-8FF9-3B25A0DEDA75}"/>
              </a:ext>
            </a:extLst>
          </p:cNvPr>
          <p:cNvSpPr/>
          <p:nvPr userDrawn="1"/>
        </p:nvSpPr>
        <p:spPr>
          <a:xfrm>
            <a:off x="7624277" y="2024825"/>
            <a:ext cx="543087" cy="543087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7" name="Ellipse 115">
            <a:extLst>
              <a:ext uri="{FF2B5EF4-FFF2-40B4-BE49-F238E27FC236}">
                <a16:creationId xmlns:a16="http://schemas.microsoft.com/office/drawing/2014/main" id="{19092D0F-0E1D-4242-AB47-4A3B3F417ED9}"/>
              </a:ext>
            </a:extLst>
          </p:cNvPr>
          <p:cNvSpPr/>
          <p:nvPr userDrawn="1"/>
        </p:nvSpPr>
        <p:spPr>
          <a:xfrm>
            <a:off x="7624277" y="3550273"/>
            <a:ext cx="543087" cy="543087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8" name="Ellipse 115">
            <a:extLst>
              <a:ext uri="{FF2B5EF4-FFF2-40B4-BE49-F238E27FC236}">
                <a16:creationId xmlns:a16="http://schemas.microsoft.com/office/drawing/2014/main" id="{A537FF82-93B1-4578-B5AF-D29D46988F0A}"/>
              </a:ext>
            </a:extLst>
          </p:cNvPr>
          <p:cNvSpPr/>
          <p:nvPr userDrawn="1"/>
        </p:nvSpPr>
        <p:spPr>
          <a:xfrm>
            <a:off x="9572169" y="2024825"/>
            <a:ext cx="543087" cy="543087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9" name="Ellipse 115">
            <a:extLst>
              <a:ext uri="{FF2B5EF4-FFF2-40B4-BE49-F238E27FC236}">
                <a16:creationId xmlns:a16="http://schemas.microsoft.com/office/drawing/2014/main" id="{307058F0-F35B-4CC4-8037-B78F398E9FE5}"/>
              </a:ext>
            </a:extLst>
          </p:cNvPr>
          <p:cNvSpPr/>
          <p:nvPr userDrawn="1"/>
        </p:nvSpPr>
        <p:spPr>
          <a:xfrm>
            <a:off x="9572169" y="3565874"/>
            <a:ext cx="543087" cy="543087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DA00935A-FE70-4A43-8571-2594021825DB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DBB28F28-E70F-4239-BCA7-BFE8B830FE87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75FB53DF-D1A7-4F54-839F-FAE298692D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33529" y="42262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4D122B3-810B-462F-941A-1C6D61AF78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1421" y="42262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A57FF1F5-D4C0-43CB-BB45-66445770BC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3529" y="27210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BABEF0BC-7A96-45DD-8EE1-D237B31215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81421" y="2721091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60BBA67E-7578-42A4-B7B2-E7E2A08BE1BE}"/>
              </a:ext>
            </a:extLst>
          </p:cNvPr>
          <p:cNvSpPr/>
          <p:nvPr userDrawn="1"/>
        </p:nvSpPr>
        <p:spPr>
          <a:xfrm>
            <a:off x="7624277" y="4999162"/>
            <a:ext cx="543087" cy="543087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0D738182-5CEE-415A-A460-6C3FBC60F9C0}"/>
              </a:ext>
            </a:extLst>
          </p:cNvPr>
          <p:cNvSpPr/>
          <p:nvPr userDrawn="1"/>
        </p:nvSpPr>
        <p:spPr>
          <a:xfrm>
            <a:off x="9572169" y="5014763"/>
            <a:ext cx="543087" cy="543087"/>
          </a:xfrm>
          <a:prstGeom prst="ellipse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B84F2B34-7560-4FB3-99E8-8F972A2C25F0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9768EC88-EE99-4385-BF26-5614C204BBB6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space réservé du texte 3">
            <a:extLst>
              <a:ext uri="{FF2B5EF4-FFF2-40B4-BE49-F238E27FC236}">
                <a16:creationId xmlns:a16="http://schemas.microsoft.com/office/drawing/2014/main" id="{9C1F887A-E349-4FB7-B95A-D2FBFCC3DE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33529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56" name="Espace réservé du texte 3">
            <a:extLst>
              <a:ext uri="{FF2B5EF4-FFF2-40B4-BE49-F238E27FC236}">
                <a16:creationId xmlns:a16="http://schemas.microsoft.com/office/drawing/2014/main" id="{446E4117-B3A2-4A24-85DC-1CEE9D47D1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81421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pour une image  10">
            <a:extLst>
              <a:ext uri="{FF2B5EF4-FFF2-40B4-BE49-F238E27FC236}">
                <a16:creationId xmlns:a16="http://schemas.microsoft.com/office/drawing/2014/main" id="{3B023F92-40ED-42F8-92EE-7D2BE7AA6B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20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9C8C6649-1686-4FBC-A510-35762C8DA09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50" name="Rectangle : coins arrondis 49">
              <a:extLst>
                <a:ext uri="{FF2B5EF4-FFF2-40B4-BE49-F238E27FC236}">
                  <a16:creationId xmlns:a16="http://schemas.microsoft.com/office/drawing/2014/main" id="{203FECF9-DFCE-454F-A667-2B114C6B95E8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FF880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 dirty="0">
                <a:solidFill>
                  <a:schemeClr val="bg1"/>
                </a:solidFill>
              </a:endParaRPr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F1DE956F-12ED-4B3B-A75D-86105E059B79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EE5568A9-510F-4187-A485-C47C3A155F09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59" name="Forme libre : forme 58">
              <a:extLst>
                <a:ext uri="{FF2B5EF4-FFF2-40B4-BE49-F238E27FC236}">
                  <a16:creationId xmlns:a16="http://schemas.microsoft.com/office/drawing/2014/main" id="{16146740-0738-4EF2-A3D8-9E1045E14A3B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sp>
        <p:nvSpPr>
          <p:cNvPr id="38" name="Espace réservé du numéro de diapositive 5">
            <a:extLst>
              <a:ext uri="{FF2B5EF4-FFF2-40B4-BE49-F238E27FC236}">
                <a16:creationId xmlns:a16="http://schemas.microsoft.com/office/drawing/2014/main" id="{6CBF9AEB-AAB4-49FE-BDC1-ABE7747A1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5CB4C95C-6693-4DA6-A587-E3B757EEA37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F0B99AF1-B40E-4DF6-91D2-EB9D3B928B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7" name="Groupe 36">
            <a:extLst>
              <a:ext uri="{FF2B5EF4-FFF2-40B4-BE49-F238E27FC236}">
                <a16:creationId xmlns:a16="http://schemas.microsoft.com/office/drawing/2014/main" id="{67061AB1-937D-497C-ACBE-CF52670B6781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44" name="ZoneTexte 78">
              <a:extLst>
                <a:ext uri="{FF2B5EF4-FFF2-40B4-BE49-F238E27FC236}">
                  <a16:creationId xmlns:a16="http://schemas.microsoft.com/office/drawing/2014/main" id="{EEA12DE2-154E-4197-8C11-44BC65CEF6F0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2560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</a:rPr>
                <a:t>@iim_paris</a:t>
              </a:r>
            </a:p>
          </p:txBody>
        </p:sp>
        <p:cxnSp>
          <p:nvCxnSpPr>
            <p:cNvPr id="45" name="Connecteur droit 44">
              <a:extLst>
                <a:ext uri="{FF2B5EF4-FFF2-40B4-BE49-F238E27FC236}">
                  <a16:creationId xmlns:a16="http://schemas.microsoft.com/office/drawing/2014/main" id="{A0EA80B3-CB81-4BC8-BBD2-5736D35CF54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ZoneTexte 78">
              <a:extLst>
                <a:ext uri="{FF2B5EF4-FFF2-40B4-BE49-F238E27FC236}">
                  <a16:creationId xmlns:a16="http://schemas.microsoft.com/office/drawing/2014/main" id="{0BCC9C7D-5E16-423B-899C-AAB07D6165DA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641290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3" y="531019"/>
            <a:ext cx="5029187" cy="5785699"/>
          </a:xfrm>
          <a:prstGeom prst="rect">
            <a:avLst/>
          </a:prstGeom>
          <a:solidFill>
            <a:srgbClr val="DD115A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F9FAA65C-2507-4BDE-B662-605288889B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943223" y="531019"/>
            <a:ext cx="1276351" cy="1276351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8313"/>
            <a:ext cx="52977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1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3" y="1109912"/>
            <a:ext cx="4502479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fr-FR"/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93668" y="4829769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2400" kern="1200" cap="all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NOM</a:t>
            </a: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7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3667" y="2582273"/>
            <a:ext cx="3779071" cy="680419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defRPr lang="fr-FR" sz="5400" kern="1200" cap="all" spc="200" baseline="0" dirty="0">
                <a:ln w="635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AlternateGothicEF-NoTwo" pitchFamily="2" charset="0"/>
                <a:ea typeface="+mn-ea"/>
                <a:cs typeface="+mn-cs"/>
              </a:defRPr>
            </a:lvl1pPr>
          </a:lstStyle>
          <a:p>
            <a:r>
              <a:rPr lang="fr-FR" dirty="0"/>
              <a:t>NOM</a:t>
            </a:r>
            <a:br>
              <a:rPr lang="fr-FR" dirty="0"/>
            </a:br>
            <a:r>
              <a:rPr lang="fr-FR" dirty="0"/>
              <a:t>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CF181C59-0AE1-4381-A177-4FE039EDAA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93668" y="5201409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400" kern="120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0839" indent="-180970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Profession</a:t>
            </a: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B23EB9F6-FB9E-48B1-8412-271F00DEDC2A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1D03894-6E7A-4E8C-9CE3-89570719A12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2" name="Forme libre : forme 41">
              <a:extLst>
                <a:ext uri="{FF2B5EF4-FFF2-40B4-BE49-F238E27FC236}">
                  <a16:creationId xmlns:a16="http://schemas.microsoft.com/office/drawing/2014/main" id="{6FA9654A-9CF2-4F66-9855-C30A20B8302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4" name="Forme libre : forme 43">
              <a:extLst>
                <a:ext uri="{FF2B5EF4-FFF2-40B4-BE49-F238E27FC236}">
                  <a16:creationId xmlns:a16="http://schemas.microsoft.com/office/drawing/2014/main" id="{C685927E-6CDD-4C00-97CB-3DF82F9C0DF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5" name="Forme libre : forme 44">
              <a:extLst>
                <a:ext uri="{FF2B5EF4-FFF2-40B4-BE49-F238E27FC236}">
                  <a16:creationId xmlns:a16="http://schemas.microsoft.com/office/drawing/2014/main" id="{7B3ABA3F-F760-46CD-B3F9-553032BF7AA2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sp>
        <p:nvSpPr>
          <p:cNvPr id="29" name="Espace réservé du numéro de diapositive 5">
            <a:extLst>
              <a:ext uri="{FF2B5EF4-FFF2-40B4-BE49-F238E27FC236}">
                <a16:creationId xmlns:a16="http://schemas.microsoft.com/office/drawing/2014/main" id="{644942FE-29D1-42D4-805F-C5475CC07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9B0193A-2DD6-47FF-9E4E-D78CA2BF61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6" name="Image 25">
            <a:extLst>
              <a:ext uri="{FF2B5EF4-FFF2-40B4-BE49-F238E27FC236}">
                <a16:creationId xmlns:a16="http://schemas.microsoft.com/office/drawing/2014/main" id="{334E31E8-643D-45FB-B44E-F9FDCFAC82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27" name="Groupe 26">
            <a:extLst>
              <a:ext uri="{FF2B5EF4-FFF2-40B4-BE49-F238E27FC236}">
                <a16:creationId xmlns:a16="http://schemas.microsoft.com/office/drawing/2014/main" id="{48610774-3EE7-4C09-9632-44FE979B2376}"/>
              </a:ext>
            </a:extLst>
          </p:cNvPr>
          <p:cNvGrpSpPr/>
          <p:nvPr userDrawn="1"/>
        </p:nvGrpSpPr>
        <p:grpSpPr>
          <a:xfrm>
            <a:off x="9242616" y="6451629"/>
            <a:ext cx="2186881" cy="162209"/>
            <a:chOff x="3502931" y="5938672"/>
            <a:chExt cx="1864005" cy="162209"/>
          </a:xfrm>
        </p:grpSpPr>
        <p:sp>
          <p:nvSpPr>
            <p:cNvPr id="28" name="ZoneTexte 78">
              <a:extLst>
                <a:ext uri="{FF2B5EF4-FFF2-40B4-BE49-F238E27FC236}">
                  <a16:creationId xmlns:a16="http://schemas.microsoft.com/office/drawing/2014/main" id="{9BDA9843-E1A7-49E7-B2C6-B8D839E7F0AE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845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@imm_paris</a:t>
              </a:r>
            </a:p>
          </p:txBody>
        </p:sp>
        <p:cxnSp>
          <p:nvCxnSpPr>
            <p:cNvPr id="37" name="Connecteur droit 36">
              <a:extLst>
                <a:ext uri="{FF2B5EF4-FFF2-40B4-BE49-F238E27FC236}">
                  <a16:creationId xmlns:a16="http://schemas.microsoft.com/office/drawing/2014/main" id="{FCE0A6E0-A167-462E-9E3C-593CFA1439A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ZoneTexte 78">
              <a:extLst>
                <a:ext uri="{FF2B5EF4-FFF2-40B4-BE49-F238E27FC236}">
                  <a16:creationId xmlns:a16="http://schemas.microsoft.com/office/drawing/2014/main" id="{088727F1-2E1D-4B04-9176-6CC9DC3B106F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194019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IIM.FR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112330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titre simple bleu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5BE71E5B-6B26-45A3-932F-C26307B7BE8F}"/>
              </a:ext>
            </a:extLst>
          </p:cNvPr>
          <p:cNvSpPr/>
          <p:nvPr userDrawn="1"/>
        </p:nvSpPr>
        <p:spPr>
          <a:xfrm>
            <a:off x="529771" y="1023"/>
            <a:ext cx="11662229" cy="3427977"/>
          </a:xfrm>
          <a:prstGeom prst="rect">
            <a:avLst/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59" name="Espace réservé du texte 16">
            <a:extLst>
              <a:ext uri="{FF2B5EF4-FFF2-40B4-BE49-F238E27FC236}">
                <a16:creationId xmlns:a16="http://schemas.microsoft.com/office/drawing/2014/main" id="{9873A29E-C428-4380-A347-AE8906B7872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61344" y="5055195"/>
            <a:ext cx="8469312" cy="7741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3600" kern="1200" cap="all" spc="200" baseline="0" dirty="0">
                <a:solidFill>
                  <a:schemeClr val="bg1">
                    <a:lumMod val="65000"/>
                  </a:schemeClr>
                </a:solidFill>
                <a:latin typeface="AlternateGothicEF-NoTwo"/>
                <a:ea typeface="+mj-ea"/>
                <a:cs typeface="+mj-cs"/>
              </a:defRPr>
            </a:lvl1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61" name="Espace réservé du numéro de diapositive 5">
            <a:extLst>
              <a:ext uri="{FF2B5EF4-FFF2-40B4-BE49-F238E27FC236}">
                <a16:creationId xmlns:a16="http://schemas.microsoft.com/office/drawing/2014/main" id="{D55662B7-9A37-4E02-8FD4-1BA067084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7" name="Espace réservé du texte 3">
            <a:extLst>
              <a:ext uri="{FF2B5EF4-FFF2-40B4-BE49-F238E27FC236}">
                <a16:creationId xmlns:a16="http://schemas.microsoft.com/office/drawing/2014/main" id="{D8974E60-264A-4B0F-9823-9F3379CF00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2AAC453-A5A4-4D74-BAFE-06FFA52CDA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195972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5"/>
            <a:ext cx="9216668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solidFill>
                  <a:srgbClr val="FF8805"/>
                </a:solidFill>
                <a:latin typeface="AlternateGothicEF-NoTwo"/>
              </a:defRPr>
            </a:lvl1pPr>
          </a:lstStyle>
          <a:p>
            <a:r>
              <a:rPr lang="fr-FR" dirty="0"/>
              <a:t>TITRE</a:t>
            </a:r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26E96C4E-90FC-40B9-AD0B-677658D741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F9227647-081D-4153-B854-3440E0647D0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350B2AA0-DC0A-4BBB-8C75-AE66B98788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6920479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94815891-2690-40C3-BCAC-3E552E4F9C91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9" y="943745"/>
            <a:ext cx="9320049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1"/>
            <a:ext cx="2955852" cy="414178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1pPr>
            <a:lvl2pPr marL="450839" indent="-180970">
              <a:buClr>
                <a:srgbClr val="FF8805"/>
              </a:buClr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2pPr>
            <a:lvl3pPr marL="804843" indent="-180970">
              <a:buClr>
                <a:srgbClr val="FF8805"/>
              </a:buClr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3pPr>
            <a:lvl4pPr marL="1257269" indent="-182558">
              <a:buClr>
                <a:srgbClr val="FF8805"/>
              </a:buClr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FC4C475E-5FD8-4840-BC82-222411CA85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7642" y="1885951"/>
            <a:ext cx="2955852" cy="414178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1pPr>
            <a:lvl2pPr marL="450839" indent="-180970">
              <a:buClr>
                <a:srgbClr val="FF8805"/>
              </a:buClr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2pPr>
            <a:lvl3pPr marL="804843" indent="-180970">
              <a:buClr>
                <a:srgbClr val="FF8805"/>
              </a:buClr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3pPr>
            <a:lvl4pPr marL="1257269" indent="-182558">
              <a:buClr>
                <a:srgbClr val="FF8805"/>
              </a:buClr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93AAC043-1D1E-48CF-A230-11B6FB354B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8235" y="1885951"/>
            <a:ext cx="2955852" cy="414178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1pPr>
            <a:lvl2pPr marL="450839" indent="-180970">
              <a:buClr>
                <a:srgbClr val="FF8805"/>
              </a:buClr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2pPr>
            <a:lvl3pPr marL="804843" indent="-180970">
              <a:buClr>
                <a:srgbClr val="FF8805"/>
              </a:buClr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3pPr>
            <a:lvl4pPr marL="1257269" indent="-182558">
              <a:buClr>
                <a:srgbClr val="FF8805"/>
              </a:buClr>
              <a:defRPr sz="2133">
                <a:solidFill>
                  <a:srgbClr val="FF8805"/>
                </a:solidFill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3944073F-5F19-40FD-9E1B-BE54E13F781E}"/>
              </a:ext>
            </a:extLst>
          </p:cNvPr>
          <p:cNvGrpSpPr/>
          <p:nvPr userDrawn="1"/>
        </p:nvGrpSpPr>
        <p:grpSpPr>
          <a:xfrm>
            <a:off x="9242616" y="6448042"/>
            <a:ext cx="2303901" cy="169367"/>
            <a:chOff x="3502931" y="5935093"/>
            <a:chExt cx="1963748" cy="169367"/>
          </a:xfrm>
        </p:grpSpPr>
        <p:sp>
          <p:nvSpPr>
            <p:cNvPr id="26" name="ZoneTexte 78">
              <a:extLst>
                <a:ext uri="{FF2B5EF4-FFF2-40B4-BE49-F238E27FC236}">
                  <a16:creationId xmlns:a16="http://schemas.microsoft.com/office/drawing/2014/main" id="{89B32A55-646A-49E6-BA2B-85485314467F}"/>
                </a:ext>
              </a:extLst>
            </p:cNvPr>
            <p:cNvSpPr txBox="1"/>
            <p:nvPr userDrawn="1"/>
          </p:nvSpPr>
          <p:spPr>
            <a:xfrm>
              <a:off x="3502931" y="5935093"/>
              <a:ext cx="158767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 Light" panose="02000503040000020004" pitchFamily="50" charset="0"/>
                </a:rPr>
                <a:t>@</a:t>
              </a:r>
              <a:r>
                <a:rPr lang="en-US" sz="1000" err="1">
                  <a:solidFill>
                    <a:schemeClr val="tx1"/>
                  </a:solidFill>
                  <a:latin typeface="Calibri Light" panose="02000503040000020004" pitchFamily="50" charset="0"/>
                </a:rPr>
                <a:t>esilv_paris</a:t>
              </a:r>
              <a:endParaRPr lang="en-US" sz="1000">
                <a:solidFill>
                  <a:schemeClr val="tx1"/>
                </a:solidFill>
                <a:latin typeface="Calibri Light" panose="02000503040000020004" pitchFamily="50" charset="0"/>
              </a:endParaRPr>
            </a:p>
          </p:txBody>
        </p: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E5754A54-5E60-4A9A-8E78-AD96430786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96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ZoneTexte 78">
              <a:extLst>
                <a:ext uri="{FF2B5EF4-FFF2-40B4-BE49-F238E27FC236}">
                  <a16:creationId xmlns:a16="http://schemas.microsoft.com/office/drawing/2014/main" id="{01BF7512-9E32-4E43-BC1D-60BA9F4FA6EB}"/>
                </a:ext>
              </a:extLst>
            </p:cNvPr>
            <p:cNvSpPr txBox="1"/>
            <p:nvPr userDrawn="1"/>
          </p:nvSpPr>
          <p:spPr>
            <a:xfrm>
              <a:off x="5172917" y="5950572"/>
              <a:ext cx="29376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98B11004-54C1-4601-9D8F-E69B833A00D0}"/>
              </a:ext>
            </a:extLst>
          </p:cNvPr>
          <p:cNvGrpSpPr/>
          <p:nvPr userDrawn="1"/>
        </p:nvGrpSpPr>
        <p:grpSpPr>
          <a:xfrm>
            <a:off x="8993585" y="6452580"/>
            <a:ext cx="156544" cy="156544"/>
            <a:chOff x="8824402" y="6454461"/>
            <a:chExt cx="156544" cy="156544"/>
          </a:xfrm>
        </p:grpSpPr>
        <p:sp>
          <p:nvSpPr>
            <p:cNvPr id="33" name="Rectangle : coins arrondis 32">
              <a:extLst>
                <a:ext uri="{FF2B5EF4-FFF2-40B4-BE49-F238E27FC236}">
                  <a16:creationId xmlns:a16="http://schemas.microsoft.com/office/drawing/2014/main" id="{B2260582-FF26-40D6-B3C3-8C97A45E0424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CF105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34" name="Forme libre : forme 33">
              <a:extLst>
                <a:ext uri="{FF2B5EF4-FFF2-40B4-BE49-F238E27FC236}">
                  <a16:creationId xmlns:a16="http://schemas.microsoft.com/office/drawing/2014/main" id="{2135E8FA-E78C-4C62-9626-A2D1BC5AC31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35" name="Forme libre : forme 34">
              <a:extLst>
                <a:ext uri="{FF2B5EF4-FFF2-40B4-BE49-F238E27FC236}">
                  <a16:creationId xmlns:a16="http://schemas.microsoft.com/office/drawing/2014/main" id="{4DDDF0DB-30BE-4897-9F7F-7A9E4E3E203C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43" name="Forme libre : forme 42">
              <a:extLst>
                <a:ext uri="{FF2B5EF4-FFF2-40B4-BE49-F238E27FC236}">
                  <a16:creationId xmlns:a16="http://schemas.microsoft.com/office/drawing/2014/main" id="{50050FF6-C40A-487B-97D6-BEE4DE3F374D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sp>
        <p:nvSpPr>
          <p:cNvPr id="4" name="Cadre 3">
            <a:extLst>
              <a:ext uri="{FF2B5EF4-FFF2-40B4-BE49-F238E27FC236}">
                <a16:creationId xmlns:a16="http://schemas.microsoft.com/office/drawing/2014/main" id="{B78AA23E-1EBC-00DD-0B5C-AC3F40BCEB27}"/>
              </a:ext>
            </a:extLst>
          </p:cNvPr>
          <p:cNvSpPr/>
          <p:nvPr userDrawn="1"/>
        </p:nvSpPr>
        <p:spPr>
          <a:xfrm>
            <a:off x="529771" y="0"/>
            <a:ext cx="11669492" cy="6858000"/>
          </a:xfrm>
          <a:prstGeom prst="frame">
            <a:avLst>
              <a:gd name="adj1" fmla="val 7722"/>
            </a:avLst>
          </a:pr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C94F403D-AD3B-4714-8060-20EF3D290E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B64FE3CD-6C44-4109-98DC-13B92D14FC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9B47F0C6-10B4-4EA2-856E-1269159DD0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4552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88E38E26-8312-48E0-A41D-E94D43F16483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DD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F1B50271-37D5-4E7F-8E74-A8FD61B5561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5624A3D7-AF9E-4F5D-956D-D76AD38E277D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29" name="Forme libre : forme 28">
              <a:extLst>
                <a:ext uri="{FF2B5EF4-FFF2-40B4-BE49-F238E27FC236}">
                  <a16:creationId xmlns:a16="http://schemas.microsoft.com/office/drawing/2014/main" id="{E7AA762C-EA02-47DB-9E53-50581F402812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0" name="Forme libre : forme 29">
              <a:extLst>
                <a:ext uri="{FF2B5EF4-FFF2-40B4-BE49-F238E27FC236}">
                  <a16:creationId xmlns:a16="http://schemas.microsoft.com/office/drawing/2014/main" id="{C77BEB82-E42F-4907-A00A-240B2E7DDD3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31688CC9-213F-4BF6-AD86-37319D03AC71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rgbClr val="0095B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D244FC26-18BE-4BF0-8DD7-71636E93BF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6295705A-15C6-4AD7-A590-BDC4194DE9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grpSp>
        <p:nvGrpSpPr>
          <p:cNvPr id="37" name="Groupe 36">
            <a:extLst>
              <a:ext uri="{FF2B5EF4-FFF2-40B4-BE49-F238E27FC236}">
                <a16:creationId xmlns:a16="http://schemas.microsoft.com/office/drawing/2014/main" id="{1F1C1206-CE5C-4294-B980-E02401EB7FFE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38" name="ZoneTexte 78">
              <a:extLst>
                <a:ext uri="{FF2B5EF4-FFF2-40B4-BE49-F238E27FC236}">
                  <a16:creationId xmlns:a16="http://schemas.microsoft.com/office/drawing/2014/main" id="{E3041265-6C0D-433B-8049-504970F52643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732293CF-888B-4366-9F43-C34FE32E35C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ZoneTexte 78">
              <a:extLst>
                <a:ext uri="{FF2B5EF4-FFF2-40B4-BE49-F238E27FC236}">
                  <a16:creationId xmlns:a16="http://schemas.microsoft.com/office/drawing/2014/main" id="{2E35E27F-3883-44A7-8582-4667EBAF5F56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F67763E8-00A2-4963-827F-8BE3371D91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63639905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e gauche - image / fond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FF8805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7" y="943745"/>
            <a:ext cx="3969385" cy="680419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7" y="1963739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 Light" panose="02000503040000020004" pitchFamily="50" charset="0"/>
              </a:defRPr>
            </a:lvl1pPr>
            <a:lvl2pPr marL="450839" indent="-180970">
              <a:buClr>
                <a:srgbClr val="FF8805"/>
              </a:buClr>
              <a:defRPr sz="1400">
                <a:latin typeface="Calibri Light" panose="02000503040000020004" pitchFamily="50" charset="0"/>
              </a:defRPr>
            </a:lvl2pPr>
            <a:lvl3pPr marL="804843" indent="-180970">
              <a:buClr>
                <a:srgbClr val="FF8805"/>
              </a:buClr>
              <a:defRPr sz="1200">
                <a:latin typeface="Calibri Light" panose="02000503040000020004" pitchFamily="50" charset="0"/>
              </a:defRPr>
            </a:lvl3pPr>
            <a:lvl4pPr marL="1257269" indent="-182558">
              <a:buClr>
                <a:srgbClr val="FF8805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29771" y="-3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49" y="525780"/>
            <a:ext cx="5541011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88E38E26-8312-48E0-A41D-E94D43F16483}"/>
              </a:ext>
            </a:extLst>
          </p:cNvPr>
          <p:cNvSpPr/>
          <p:nvPr userDrawn="1"/>
        </p:nvSpPr>
        <p:spPr>
          <a:xfrm>
            <a:off x="6103621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FF88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CAA7D8C3-0476-415C-8983-384B17A969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4F88B76A-1716-40DC-B3DF-D4EC536C37C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AE4D09C7-C036-4C1D-925C-0E116C7044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5221178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ertr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92E7BC-4EE5-7120-6E4E-39992EF71BC9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165ACD-F83A-420E-87F7-CA6729FBD84F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6000" cap="all" baseline="0">
                <a:solidFill>
                  <a:srgbClr val="305174"/>
                </a:solidFill>
                <a:latin typeface="AlternateGothicEF-NoTwo"/>
              </a:defRPr>
            </a:lvl1pPr>
          </a:lstStyle>
          <a:p>
            <a:pPr lvl="0"/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C0A895E-5D03-4419-A280-A4CCDBADAC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FC077B6-4B63-2A78-72DB-6B7E1B8E2898}"/>
              </a:ext>
            </a:extLst>
          </p:cNvPr>
          <p:cNvSpPr/>
          <p:nvPr userDrawn="1"/>
        </p:nvSpPr>
        <p:spPr>
          <a:xfrm rot="16200000">
            <a:off x="8312990" y="3155722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4C548BF1-F014-4F4D-BB8D-5B3BAB228A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690019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C4133C-32DE-4A74-B566-1CBA2383E564}"/>
              </a:ext>
            </a:extLst>
          </p:cNvPr>
          <p:cNvSpPr/>
          <p:nvPr userDrawn="1"/>
        </p:nvSpPr>
        <p:spPr>
          <a:xfrm>
            <a:off x="-1" y="1"/>
            <a:ext cx="12192001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B576B9-C62F-4E5F-90E1-250720F89769}"/>
              </a:ext>
            </a:extLst>
          </p:cNvPr>
          <p:cNvSpPr/>
          <p:nvPr userDrawn="1"/>
        </p:nvSpPr>
        <p:spPr>
          <a:xfrm>
            <a:off x="1066801" y="537028"/>
            <a:ext cx="10588162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9B86AD-3770-421B-A80E-F61035F9F4E6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DE7C8321-F215-498F-8645-8EBE660E67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2FD3B4E8-27CD-4D2F-93C7-1F85B10911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81C955C9-5195-441F-85D4-2D61D242F1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15770886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age de titre simple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dre 31">
            <a:extLst>
              <a:ext uri="{FF2B5EF4-FFF2-40B4-BE49-F238E27FC236}">
                <a16:creationId xmlns:a16="http://schemas.microsoft.com/office/drawing/2014/main" id="{7BF855E1-C0F2-4D7A-83B5-F41EC3D68430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12AF322-6CA6-EDE4-83D2-141E0600A66B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4" name="ZoneTexte 78">
              <a:extLst>
                <a:ext uri="{FF2B5EF4-FFF2-40B4-BE49-F238E27FC236}">
                  <a16:creationId xmlns:a16="http://schemas.microsoft.com/office/drawing/2014/main" id="{1D658BE9-D3C3-EF21-9998-696ADECEF97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5" name="Connecteur droit 4">
              <a:extLst>
                <a:ext uri="{FF2B5EF4-FFF2-40B4-BE49-F238E27FC236}">
                  <a16:creationId xmlns:a16="http://schemas.microsoft.com/office/drawing/2014/main" id="{E8A066D1-C1C1-8850-CCE1-0B5712D155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ZoneTexte 78">
              <a:extLst>
                <a:ext uri="{FF2B5EF4-FFF2-40B4-BE49-F238E27FC236}">
                  <a16:creationId xmlns:a16="http://schemas.microsoft.com/office/drawing/2014/main" id="{8CED5D51-729E-E62E-B5AC-141E3F194842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ADCA607C-EF51-A4CD-5966-02269444296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A9D86FCB-E065-9410-C980-FD3207D2BEAB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1" name="Forme libre : forme 10">
              <a:extLst>
                <a:ext uri="{FF2B5EF4-FFF2-40B4-BE49-F238E27FC236}">
                  <a16:creationId xmlns:a16="http://schemas.microsoft.com/office/drawing/2014/main" id="{FE584AAE-AC6A-C237-C777-F37CFA66A33E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8095D78D-4AE2-C352-C196-9CB811A06595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735AEF3D-14A1-58A9-9B07-A7CE1087E9C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5" name="Espace réservé du numéro de diapositive 5">
            <a:extLst>
              <a:ext uri="{FF2B5EF4-FFF2-40B4-BE49-F238E27FC236}">
                <a16:creationId xmlns:a16="http://schemas.microsoft.com/office/drawing/2014/main" id="{A4B25952-CD50-4D3E-ACD9-B8AA3FB5B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9F2FED81-9BC0-41F0-B6E4-E820B05201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A70A177B-66AF-4096-B665-7D1511DC0D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70957344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dre 31">
            <a:extLst>
              <a:ext uri="{FF2B5EF4-FFF2-40B4-BE49-F238E27FC236}">
                <a16:creationId xmlns:a16="http://schemas.microsoft.com/office/drawing/2014/main" id="{7BF855E1-C0F2-4D7A-83B5-F41EC3D68430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9216668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12AF322-6CA6-EDE4-83D2-141E0600A66B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4" name="ZoneTexte 78">
              <a:extLst>
                <a:ext uri="{FF2B5EF4-FFF2-40B4-BE49-F238E27FC236}">
                  <a16:creationId xmlns:a16="http://schemas.microsoft.com/office/drawing/2014/main" id="{1D658BE9-D3C3-EF21-9998-696ADECEF97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5" name="Connecteur droit 4">
              <a:extLst>
                <a:ext uri="{FF2B5EF4-FFF2-40B4-BE49-F238E27FC236}">
                  <a16:creationId xmlns:a16="http://schemas.microsoft.com/office/drawing/2014/main" id="{E8A066D1-C1C1-8850-CCE1-0B5712D155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ZoneTexte 78">
              <a:extLst>
                <a:ext uri="{FF2B5EF4-FFF2-40B4-BE49-F238E27FC236}">
                  <a16:creationId xmlns:a16="http://schemas.microsoft.com/office/drawing/2014/main" id="{8CED5D51-729E-E62E-B5AC-141E3F194842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ADCA607C-EF51-A4CD-5966-02269444296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10" name="Rectangle : coins arrondis 9">
              <a:extLst>
                <a:ext uri="{FF2B5EF4-FFF2-40B4-BE49-F238E27FC236}">
                  <a16:creationId xmlns:a16="http://schemas.microsoft.com/office/drawing/2014/main" id="{A9D86FCB-E065-9410-C980-FD3207D2BEAB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1" name="Forme libre : forme 10">
              <a:extLst>
                <a:ext uri="{FF2B5EF4-FFF2-40B4-BE49-F238E27FC236}">
                  <a16:creationId xmlns:a16="http://schemas.microsoft.com/office/drawing/2014/main" id="{FE584AAE-AC6A-C237-C777-F37CFA66A33E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2" name="Forme libre : forme 11">
              <a:extLst>
                <a:ext uri="{FF2B5EF4-FFF2-40B4-BE49-F238E27FC236}">
                  <a16:creationId xmlns:a16="http://schemas.microsoft.com/office/drawing/2014/main" id="{8095D78D-4AE2-C352-C196-9CB811A06595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735AEF3D-14A1-58A9-9B07-A7CE1087E9C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EC03769C-EE15-4137-9A3F-9666151AB1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4A97E0A9-A907-414B-9708-6B181DB72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F2DD47F9-A5B6-4D1A-9DC8-94A0892648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F91EE1B0-748E-4732-9FE2-9A37A8AD8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78466158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9216668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41" name="Cadre 40">
            <a:extLst>
              <a:ext uri="{FF2B5EF4-FFF2-40B4-BE49-F238E27FC236}">
                <a16:creationId xmlns:a16="http://schemas.microsoft.com/office/drawing/2014/main" id="{F276FC6A-31C1-4872-8586-E5DA33DA4E07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5201E9BF-5D31-44B0-802B-D7B6323E0112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19" name="ZoneTexte 78">
              <a:extLst>
                <a:ext uri="{FF2B5EF4-FFF2-40B4-BE49-F238E27FC236}">
                  <a16:creationId xmlns:a16="http://schemas.microsoft.com/office/drawing/2014/main" id="{C5E3DED4-AAD3-4698-9320-74BA97095EC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E57CDDA8-3879-4A1D-9173-9EB69A9E4D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ZoneTexte 78">
              <a:extLst>
                <a:ext uri="{FF2B5EF4-FFF2-40B4-BE49-F238E27FC236}">
                  <a16:creationId xmlns:a16="http://schemas.microsoft.com/office/drawing/2014/main" id="{34C12E12-320A-4D68-BB44-BB205054128F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29DB5D55-5FA1-401A-B513-2F0EA98ADA1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3" name="Rectangle : coins arrondis 22">
              <a:extLst>
                <a:ext uri="{FF2B5EF4-FFF2-40B4-BE49-F238E27FC236}">
                  <a16:creationId xmlns:a16="http://schemas.microsoft.com/office/drawing/2014/main" id="{329A3EE9-DB5E-4EA9-979B-8D73C94D93F8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24" name="Forme libre : forme 23">
              <a:extLst>
                <a:ext uri="{FF2B5EF4-FFF2-40B4-BE49-F238E27FC236}">
                  <a16:creationId xmlns:a16="http://schemas.microsoft.com/office/drawing/2014/main" id="{3263C70D-4932-41CB-BE96-0BCCE30F7B97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25" name="Forme libre : forme 24">
              <a:extLst>
                <a:ext uri="{FF2B5EF4-FFF2-40B4-BE49-F238E27FC236}">
                  <a16:creationId xmlns:a16="http://schemas.microsoft.com/office/drawing/2014/main" id="{C7EC9DF5-ACF6-45A0-9FF0-F629C7D3EB6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26" name="Forme libre : forme 25">
              <a:extLst>
                <a:ext uri="{FF2B5EF4-FFF2-40B4-BE49-F238E27FC236}">
                  <a16:creationId xmlns:a16="http://schemas.microsoft.com/office/drawing/2014/main" id="{F3BDBD9D-971B-4024-A7ED-1163B0182B9D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1D494BB2-5D4C-4C3A-B024-B864BC112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9" name="Espace réservé du texte 2">
            <a:extLst>
              <a:ext uri="{FF2B5EF4-FFF2-40B4-BE49-F238E27FC236}">
                <a16:creationId xmlns:a16="http://schemas.microsoft.com/office/drawing/2014/main" id="{0AAB5FAA-3D82-46AC-A214-A5DC84102E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033F5726-3128-431F-B97D-30345990E9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0" name="Espace réservé du texte 3">
            <a:extLst>
              <a:ext uri="{FF2B5EF4-FFF2-40B4-BE49-F238E27FC236}">
                <a16:creationId xmlns:a16="http://schemas.microsoft.com/office/drawing/2014/main" id="{687CC2F0-8FB0-49F7-A95B-805672C965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994720304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titre simple gris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9216668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3" name="Cadre 22">
            <a:extLst>
              <a:ext uri="{FF2B5EF4-FFF2-40B4-BE49-F238E27FC236}">
                <a16:creationId xmlns:a16="http://schemas.microsoft.com/office/drawing/2014/main" id="{E1BFD74B-E1C5-428E-876F-4696B29F720D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ADD8DB6C-62F8-4917-8D97-4883D6EFDEE3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5" name="ZoneTexte 78">
              <a:extLst>
                <a:ext uri="{FF2B5EF4-FFF2-40B4-BE49-F238E27FC236}">
                  <a16:creationId xmlns:a16="http://schemas.microsoft.com/office/drawing/2014/main" id="{94249E4A-790B-442F-98B8-3370FB728BE3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AF78D2C3-137D-490E-8DF3-9F3FD11ED93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3DD45DF1-2BBA-4DEC-B08B-4C966D424DB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6310D683-BB4B-44AE-B8FB-16B24DC7E8D8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9" name="Rectangle : coins arrondis 28">
              <a:extLst>
                <a:ext uri="{FF2B5EF4-FFF2-40B4-BE49-F238E27FC236}">
                  <a16:creationId xmlns:a16="http://schemas.microsoft.com/office/drawing/2014/main" id="{E5E347B1-FAEE-429B-B0E7-D27B9C224D7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0" name="Forme libre : forme 29">
              <a:extLst>
                <a:ext uri="{FF2B5EF4-FFF2-40B4-BE49-F238E27FC236}">
                  <a16:creationId xmlns:a16="http://schemas.microsoft.com/office/drawing/2014/main" id="{BB62477E-9B5C-4754-A67F-88A2F031CC24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C45F5A3F-7D56-4F8A-8995-0FEA2C2C8EC6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83929257-7547-4047-8CDC-5FCBDDF3A4C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7" name="Espace réservé du numéro de diapositive 5">
            <a:extLst>
              <a:ext uri="{FF2B5EF4-FFF2-40B4-BE49-F238E27FC236}">
                <a16:creationId xmlns:a16="http://schemas.microsoft.com/office/drawing/2014/main" id="{B1CD9647-B90D-448A-A7DF-1CF3D058E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228E9DB5-D5AA-482B-9DD5-C5A088A80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9B626BE1-1FE5-457D-8507-69F6B8E9C0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B1E9CB2B-DAC6-40B9-99E7-2883E74E72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24305056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clai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5" name="Forme libre : forme 34">
            <a:extLst>
              <a:ext uri="{FF2B5EF4-FFF2-40B4-BE49-F238E27FC236}">
                <a16:creationId xmlns:a16="http://schemas.microsoft.com/office/drawing/2014/main" id="{88E38E26-8312-48E0-A41D-E94D43F16483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A1FD8A60-0B87-4086-94CB-0ACECF173261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2" name="ZoneTexte 78">
              <a:extLst>
                <a:ext uri="{FF2B5EF4-FFF2-40B4-BE49-F238E27FC236}">
                  <a16:creationId xmlns:a16="http://schemas.microsoft.com/office/drawing/2014/main" id="{E70495E1-BFA0-4A30-8C6E-2A3499D6396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C44A722-7BBF-42C0-B73E-948462AC11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ZoneTexte 78">
              <a:extLst>
                <a:ext uri="{FF2B5EF4-FFF2-40B4-BE49-F238E27FC236}">
                  <a16:creationId xmlns:a16="http://schemas.microsoft.com/office/drawing/2014/main" id="{691D2F59-32DB-430E-99FB-7D54B4B5E370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F1B50271-37D5-4E7F-8E74-A8FD61B5561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5624A3D7-AF9E-4F5D-956D-D76AD38E277D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29" name="Forme libre : forme 28">
              <a:extLst>
                <a:ext uri="{FF2B5EF4-FFF2-40B4-BE49-F238E27FC236}">
                  <a16:creationId xmlns:a16="http://schemas.microsoft.com/office/drawing/2014/main" id="{E7AA762C-EA02-47DB-9E53-50581F402812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rgbClr val="0095B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0" name="Forme libre : forme 29">
              <a:extLst>
                <a:ext uri="{FF2B5EF4-FFF2-40B4-BE49-F238E27FC236}">
                  <a16:creationId xmlns:a16="http://schemas.microsoft.com/office/drawing/2014/main" id="{C77BEB82-E42F-4907-A00A-240B2E7DDD3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rgbClr val="0095B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31688CC9-213F-4BF6-AD86-37319D03AC71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rgbClr val="0095B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D244FC26-18BE-4BF0-8DD7-71636E93BF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2" name="Image 31">
            <a:extLst>
              <a:ext uri="{FF2B5EF4-FFF2-40B4-BE49-F238E27FC236}">
                <a16:creationId xmlns:a16="http://schemas.microsoft.com/office/drawing/2014/main" id="{4F0C6F2C-019F-41E3-AE38-B8CB639C9A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BC1A208D-C948-43B9-A025-29C127A1ABB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5158757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7B1A710F-5A71-48EB-B72A-65441027DAFD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2" name="ZoneTexte 78">
              <a:extLst>
                <a:ext uri="{FF2B5EF4-FFF2-40B4-BE49-F238E27FC236}">
                  <a16:creationId xmlns:a16="http://schemas.microsoft.com/office/drawing/2014/main" id="{EA77A632-A459-4DAD-A2F5-DF28DB37A8F1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4C48F65E-722F-4549-8217-38CA2367592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78">
              <a:extLst>
                <a:ext uri="{FF2B5EF4-FFF2-40B4-BE49-F238E27FC236}">
                  <a16:creationId xmlns:a16="http://schemas.microsoft.com/office/drawing/2014/main" id="{073866CB-AC5B-46D0-A60B-A6146C35AF7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A2875CA-0699-44BD-83F7-968D4C61A64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D759D58F-0BD6-496F-82B1-182D2EF35095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307EFC6F-28F6-44A3-B69C-7DEC680FB87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8D4E7F27-A5FA-4F1E-AC40-24BC78BB94CB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1F2AEDDA-EE3F-4A8B-ABF9-50326046769B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49E49509-118E-4382-ACA4-1B766797AE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656A05CD-AF12-4125-8FB7-A21C92F7CC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001A9BC1-608D-4E3E-AB38-E8C58B44A9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8" name="Espace réservé du texte 3">
            <a:extLst>
              <a:ext uri="{FF2B5EF4-FFF2-40B4-BE49-F238E27FC236}">
                <a16:creationId xmlns:a16="http://schemas.microsoft.com/office/drawing/2014/main" id="{21AA251C-3093-410B-B4B2-CDD58C79989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19811760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gri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5202" y="531019"/>
            <a:ext cx="5127939" cy="579250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405FE2A3-49DC-47A1-896C-82AD136A5DF9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6" name="ZoneTexte 78">
              <a:extLst>
                <a:ext uri="{FF2B5EF4-FFF2-40B4-BE49-F238E27FC236}">
                  <a16:creationId xmlns:a16="http://schemas.microsoft.com/office/drawing/2014/main" id="{D82653CB-E3CF-42D3-AA4A-922EFC580455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D9842824-51C8-478C-84C8-27A02B5ED34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ZoneTexte 78">
              <a:extLst>
                <a:ext uri="{FF2B5EF4-FFF2-40B4-BE49-F238E27FC236}">
                  <a16:creationId xmlns:a16="http://schemas.microsoft.com/office/drawing/2014/main" id="{49D53EB0-181E-4F76-9F8E-27B1DAA39104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07F6BA76-E786-46E0-91F1-9DE52B012ED5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C6C4954A-3B18-4565-92E8-A030CF9E565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C30125BB-E5C5-46D2-B3B9-A189DEADE06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3C98253D-CFC0-42AB-8507-D37F342EA3F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3" name="Forme libre : forme 32">
              <a:extLst>
                <a:ext uri="{FF2B5EF4-FFF2-40B4-BE49-F238E27FC236}">
                  <a16:creationId xmlns:a16="http://schemas.microsoft.com/office/drawing/2014/main" id="{DFE94D9A-3E13-49BC-A0A1-B1DDDA0E9D18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5B33EE51-A9F8-4675-91B8-0CDFB49412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B9CF34-B81F-4D85-8F0A-C1A83406BE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7846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AECFB318-0047-4354-8EED-1AAFFE4AA9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E55FFF0A-E427-41C5-9805-4F1BC7494B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728821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gauche - image / fond bleu fonc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1452540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1335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6" name="Forme libre : forme 25">
            <a:extLst>
              <a:ext uri="{FF2B5EF4-FFF2-40B4-BE49-F238E27FC236}">
                <a16:creationId xmlns:a16="http://schemas.microsoft.com/office/drawing/2014/main" id="{9FED325C-D23C-4277-B27C-64BA50901538}"/>
              </a:ext>
            </a:extLst>
          </p:cNvPr>
          <p:cNvSpPr/>
          <p:nvPr userDrawn="1"/>
        </p:nvSpPr>
        <p:spPr>
          <a:xfrm flipH="1">
            <a:off x="519592" y="-2"/>
            <a:ext cx="558354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02350" y="525780"/>
            <a:ext cx="5541010" cy="5821679"/>
          </a:xfrm>
          <a:prstGeom prst="rect">
            <a:avLst/>
          </a:prstGeo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A2875CA-0699-44BD-83F7-968D4C61A64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D759D58F-0BD6-496F-82B1-182D2EF35095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307EFC6F-28F6-44A3-B69C-7DEC680FB87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8D4E7F27-A5FA-4F1E-AC40-24BC78BB94CB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1F2AEDDA-EE3F-4A8B-ABF9-50326046769B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49E49509-118E-4382-ACA4-1B766797AE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B8538644-B047-457C-A8DA-779F372537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656A05CD-AF12-4125-8FB7-A21C92F7CC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91335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285D9052-CA2E-4D7B-9E3C-1197DE7456B1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29" name="ZoneTexte 78">
              <a:extLst>
                <a:ext uri="{FF2B5EF4-FFF2-40B4-BE49-F238E27FC236}">
                  <a16:creationId xmlns:a16="http://schemas.microsoft.com/office/drawing/2014/main" id="{9B0B6796-9F06-4F36-BF1A-0C56D725E7D6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bg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DF593E10-EDBA-4E9C-AD2F-F1D7FFD92AF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ZoneTexte 78">
              <a:extLst>
                <a:ext uri="{FF2B5EF4-FFF2-40B4-BE49-F238E27FC236}">
                  <a16:creationId xmlns:a16="http://schemas.microsoft.com/office/drawing/2014/main" id="{AE3B1EE9-823E-4F07-854B-1C7E33D870E9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chemeClr val="bg1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B1508A75-FACC-4240-B83B-CB2E4F1CDF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2710533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 clai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0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A03F5432-D020-4AAB-9E61-849EF218DC6A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AD3A6ED6-F649-4A97-BD66-692F67305F18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DC25DFEC-B4D0-4974-87CF-6BF548089D2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ZoneTexte 78">
              <a:extLst>
                <a:ext uri="{FF2B5EF4-FFF2-40B4-BE49-F238E27FC236}">
                  <a16:creationId xmlns:a16="http://schemas.microsoft.com/office/drawing/2014/main" id="{D241B75F-8387-4096-B7B3-8D3F86268ADA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6CE5D836-59D6-4664-A3FE-5C9C74B41B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1138C00E-3632-4AE9-A849-7FDCE59A8C3A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CCC14CCF-7214-4B58-BB5D-3EBB93F8795B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3973628E-A764-4E76-98F6-E89B60D4DA7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5" name="Forme libre : forme 34">
              <a:extLst>
                <a:ext uri="{FF2B5EF4-FFF2-40B4-BE49-F238E27FC236}">
                  <a16:creationId xmlns:a16="http://schemas.microsoft.com/office/drawing/2014/main" id="{0044D88E-56D9-4B96-A265-3D5D96D46A4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6" name="Forme libre : forme 35">
              <a:extLst>
                <a:ext uri="{FF2B5EF4-FFF2-40B4-BE49-F238E27FC236}">
                  <a16:creationId xmlns:a16="http://schemas.microsoft.com/office/drawing/2014/main" id="{937FC0C2-A927-4346-89C9-7ABDD4D5F88D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7" name="Forme libre : forme 36">
              <a:extLst>
                <a:ext uri="{FF2B5EF4-FFF2-40B4-BE49-F238E27FC236}">
                  <a16:creationId xmlns:a16="http://schemas.microsoft.com/office/drawing/2014/main" id="{9FBABA6D-E03F-4681-A867-F9FD1813B04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8" name="Espace réservé du texte 3">
            <a:extLst>
              <a:ext uri="{FF2B5EF4-FFF2-40B4-BE49-F238E27FC236}">
                <a16:creationId xmlns:a16="http://schemas.microsoft.com/office/drawing/2014/main" id="{D2801A02-2A7E-49BC-8387-743202770E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7846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3BC3CD76-90A0-43CF-94AE-FB134C2444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0" name="Espace réservé du texte 3">
            <a:extLst>
              <a:ext uri="{FF2B5EF4-FFF2-40B4-BE49-F238E27FC236}">
                <a16:creationId xmlns:a16="http://schemas.microsoft.com/office/drawing/2014/main" id="{3B738DBE-B1FE-4008-AC49-00DF5C4F0A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73072685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ble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A3A8D3E9-03EF-4161-9A3D-ABA46C336C67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7" name="ZoneTexte 78">
              <a:extLst>
                <a:ext uri="{FF2B5EF4-FFF2-40B4-BE49-F238E27FC236}">
                  <a16:creationId xmlns:a16="http://schemas.microsoft.com/office/drawing/2014/main" id="{7998E1E4-FE76-4C2F-A292-69AE2CEAD996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8" name="Connecteur droit 27">
              <a:extLst>
                <a:ext uri="{FF2B5EF4-FFF2-40B4-BE49-F238E27FC236}">
                  <a16:creationId xmlns:a16="http://schemas.microsoft.com/office/drawing/2014/main" id="{AA7C07C6-F12A-4ADB-8494-D5E97DE62A5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ZoneTexte 78">
              <a:extLst>
                <a:ext uri="{FF2B5EF4-FFF2-40B4-BE49-F238E27FC236}">
                  <a16:creationId xmlns:a16="http://schemas.microsoft.com/office/drawing/2014/main" id="{37CDCAA4-E9AD-4D5A-830D-838AE0D1115F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7D6886FC-7598-4FDD-A409-42B35AE00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A7CC8B66-E63B-4F32-A46F-7B5E8A41BD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C4BE5A99-9DD9-40FD-9F7C-600B0715302F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FED78395-EDB8-4A46-996E-23B16E8BA7D0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5" name="Rectangle : coins arrondis 24">
              <a:extLst>
                <a:ext uri="{FF2B5EF4-FFF2-40B4-BE49-F238E27FC236}">
                  <a16:creationId xmlns:a16="http://schemas.microsoft.com/office/drawing/2014/main" id="{0E3AEB88-EE36-4BFC-B9DF-BB4F8D783199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5" name="Forme libre : forme 34">
              <a:extLst>
                <a:ext uri="{FF2B5EF4-FFF2-40B4-BE49-F238E27FC236}">
                  <a16:creationId xmlns:a16="http://schemas.microsoft.com/office/drawing/2014/main" id="{DF923841-A7BA-404A-BB5F-14FFE053EFB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6" name="Forme libre : forme 35">
              <a:extLst>
                <a:ext uri="{FF2B5EF4-FFF2-40B4-BE49-F238E27FC236}">
                  <a16:creationId xmlns:a16="http://schemas.microsoft.com/office/drawing/2014/main" id="{0DDE5EEE-4949-44E0-B2BE-CFF7FDF15BD8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7" name="Forme libre : forme 36">
              <a:extLst>
                <a:ext uri="{FF2B5EF4-FFF2-40B4-BE49-F238E27FC236}">
                  <a16:creationId xmlns:a16="http://schemas.microsoft.com/office/drawing/2014/main" id="{CF1C575D-974E-4308-8E09-822670065B02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8" name="Espace réservé du texte 3">
            <a:extLst>
              <a:ext uri="{FF2B5EF4-FFF2-40B4-BE49-F238E27FC236}">
                <a16:creationId xmlns:a16="http://schemas.microsoft.com/office/drawing/2014/main" id="{060AD1E1-3801-4FEB-99D9-3F844FD7B5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7846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1A76AA48-D34D-4F95-B10B-7EC01D78F8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98674172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7" name="Forme libre : forme 26">
            <a:extLst>
              <a:ext uri="{FF2B5EF4-FFF2-40B4-BE49-F238E27FC236}">
                <a16:creationId xmlns:a16="http://schemas.microsoft.com/office/drawing/2014/main" id="{94815891-2690-40C3-BCAC-3E552E4F9C91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51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EE207E92-2292-4B0D-9EC8-F3E79CE04B16}"/>
              </a:ext>
            </a:extLst>
          </p:cNvPr>
          <p:cNvGrpSpPr/>
          <p:nvPr userDrawn="1"/>
        </p:nvGrpSpPr>
        <p:grpSpPr>
          <a:xfrm>
            <a:off x="8820776" y="4501494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BD31547-AD98-47B9-8F03-A35D0A6414A2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10D7523E-C560-4118-BADA-077992B8D39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4883821"/>
            <a:ext cx="0" cy="1143916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F45A8407-4F92-4BA2-ACB2-00F7707517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67048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530528FD-2223-426F-ABA2-E635D5B412AC}"/>
              </a:ext>
            </a:extLst>
          </p:cNvPr>
          <p:cNvGrpSpPr/>
          <p:nvPr userDrawn="1"/>
        </p:nvGrpSpPr>
        <p:grpSpPr>
          <a:xfrm>
            <a:off x="3738205" y="4501494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0C38C7AA-025A-45AA-8E74-CD70B24F3F4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D6F455A6-45CA-4063-B738-1E91055344D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4960298"/>
            <a:ext cx="4237480" cy="106743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95E0FAB7-536B-48FD-90B2-327DF8B05E9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01346" y="1885949"/>
            <a:ext cx="4237480" cy="2408201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196357F8-247D-409F-B77A-506EF8A61A39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32" name="ZoneTexte 78">
              <a:extLst>
                <a:ext uri="{FF2B5EF4-FFF2-40B4-BE49-F238E27FC236}">
                  <a16:creationId xmlns:a16="http://schemas.microsoft.com/office/drawing/2014/main" id="{B0A0E307-2B2A-4690-A360-FCB92BF08CE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A6D2614A-48E4-4DBC-BFC6-43EAA217A2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ZoneTexte 78">
              <a:extLst>
                <a:ext uri="{FF2B5EF4-FFF2-40B4-BE49-F238E27FC236}">
                  <a16:creationId xmlns:a16="http://schemas.microsoft.com/office/drawing/2014/main" id="{B0296418-C533-48FF-A817-672A59E74B3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310C06DE-C7C5-4447-B103-C762A41151A6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3" name="Rectangle : coins arrondis 42">
              <a:extLst>
                <a:ext uri="{FF2B5EF4-FFF2-40B4-BE49-F238E27FC236}">
                  <a16:creationId xmlns:a16="http://schemas.microsoft.com/office/drawing/2014/main" id="{1A156E9D-5473-4C69-8417-AD219C48AE91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6" name="Forme libre : forme 45">
              <a:extLst>
                <a:ext uri="{FF2B5EF4-FFF2-40B4-BE49-F238E27FC236}">
                  <a16:creationId xmlns:a16="http://schemas.microsoft.com/office/drawing/2014/main" id="{1F1A31EB-AA41-468E-BE97-0E24C4229A3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3E175111-9DF4-44A9-A666-F6A63119CB6A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5" name="Forme libre : forme 54">
              <a:extLst>
                <a:ext uri="{FF2B5EF4-FFF2-40B4-BE49-F238E27FC236}">
                  <a16:creationId xmlns:a16="http://schemas.microsoft.com/office/drawing/2014/main" id="{72B5AFCC-0E83-425E-B830-3CB3FF138D9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5A3DD4AD-E53D-4667-A5E1-556BB7C440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8" name="Image 37">
            <a:extLst>
              <a:ext uri="{FF2B5EF4-FFF2-40B4-BE49-F238E27FC236}">
                <a16:creationId xmlns:a16="http://schemas.microsoft.com/office/drawing/2014/main" id="{F110CE13-064E-4F6D-BFC5-A92CF984E83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9" name="Espace réservé du texte 3">
            <a:extLst>
              <a:ext uri="{FF2B5EF4-FFF2-40B4-BE49-F238E27FC236}">
                <a16:creationId xmlns:a16="http://schemas.microsoft.com/office/drawing/2014/main" id="{4169091C-55F0-4F3B-B3A5-6461B35CE3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60806148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49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space réservé pour une image  20">
            <a:extLst>
              <a:ext uri="{FF2B5EF4-FFF2-40B4-BE49-F238E27FC236}">
                <a16:creationId xmlns:a16="http://schemas.microsoft.com/office/drawing/2014/main" id="{56A7CA0A-0A28-4517-8C8F-9F86BA6FD0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1" name="Espace réservé pour une image  20">
            <a:extLst>
              <a:ext uri="{FF2B5EF4-FFF2-40B4-BE49-F238E27FC236}">
                <a16:creationId xmlns:a16="http://schemas.microsoft.com/office/drawing/2014/main" id="{5ACB60A1-4C93-4E50-801E-4AEF0B43FE9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56371" y="1885950"/>
            <a:ext cx="2588929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sp>
        <p:nvSpPr>
          <p:cNvPr id="32" name="Espace réservé pour une image  20">
            <a:extLst>
              <a:ext uri="{FF2B5EF4-FFF2-40B4-BE49-F238E27FC236}">
                <a16:creationId xmlns:a16="http://schemas.microsoft.com/office/drawing/2014/main" id="{01ABE263-3658-44A1-BA9F-9EE89B185B5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498170" y="1885950"/>
            <a:ext cx="2588928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A6423606-C226-443D-BAA9-D92E5E458BA9}"/>
              </a:ext>
            </a:extLst>
          </p:cNvPr>
          <p:cNvGrpSpPr/>
          <p:nvPr userDrawn="1"/>
        </p:nvGrpSpPr>
        <p:grpSpPr>
          <a:xfrm>
            <a:off x="2914389" y="3853673"/>
            <a:ext cx="251460" cy="251460"/>
            <a:chOff x="3333431" y="4500856"/>
            <a:chExt cx="251460" cy="251460"/>
          </a:xfrm>
        </p:grpSpPr>
        <p:sp>
          <p:nvSpPr>
            <p:cNvPr id="34" name="Ellipse 115">
              <a:extLst>
                <a:ext uri="{FF2B5EF4-FFF2-40B4-BE49-F238E27FC236}">
                  <a16:creationId xmlns:a16="http://schemas.microsoft.com/office/drawing/2014/main" id="{DB3EB556-3F79-45E4-BA02-4ABAFCCF01E6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Rectangle 104">
              <a:extLst>
                <a:ext uri="{FF2B5EF4-FFF2-40B4-BE49-F238E27FC236}">
                  <a16:creationId xmlns:a16="http://schemas.microsoft.com/office/drawing/2014/main" id="{53666CF1-E964-4BC3-9852-352F217382E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642FE364-734E-4286-BCC1-CAE8B400783F}"/>
              </a:ext>
            </a:extLst>
          </p:cNvPr>
          <p:cNvGrpSpPr/>
          <p:nvPr userDrawn="1"/>
        </p:nvGrpSpPr>
        <p:grpSpPr>
          <a:xfrm>
            <a:off x="6286201" y="3853673"/>
            <a:ext cx="251460" cy="251460"/>
            <a:chOff x="3333431" y="4500856"/>
            <a:chExt cx="251460" cy="251460"/>
          </a:xfrm>
        </p:grpSpPr>
        <p:sp>
          <p:nvSpPr>
            <p:cNvPr id="54" name="Ellipse 115">
              <a:extLst>
                <a:ext uri="{FF2B5EF4-FFF2-40B4-BE49-F238E27FC236}">
                  <a16:creationId xmlns:a16="http://schemas.microsoft.com/office/drawing/2014/main" id="{676D64EC-7C74-442E-8BA9-8C566AE7EF9E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Rectangle 104">
              <a:extLst>
                <a:ext uri="{FF2B5EF4-FFF2-40B4-BE49-F238E27FC236}">
                  <a16:creationId xmlns:a16="http://schemas.microsoft.com/office/drawing/2014/main" id="{997B088C-299C-4EC6-A0F0-33349062A46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CCCDAB61-5E23-4C10-853E-12465BC8ED5E}"/>
              </a:ext>
            </a:extLst>
          </p:cNvPr>
          <p:cNvGrpSpPr/>
          <p:nvPr userDrawn="1"/>
        </p:nvGrpSpPr>
        <p:grpSpPr>
          <a:xfrm>
            <a:off x="9658012" y="3853673"/>
            <a:ext cx="251460" cy="251460"/>
            <a:chOff x="3333431" y="4500856"/>
            <a:chExt cx="251460" cy="251460"/>
          </a:xfrm>
        </p:grpSpPr>
        <p:sp>
          <p:nvSpPr>
            <p:cNvPr id="57" name="Ellipse 115">
              <a:extLst>
                <a:ext uri="{FF2B5EF4-FFF2-40B4-BE49-F238E27FC236}">
                  <a16:creationId xmlns:a16="http://schemas.microsoft.com/office/drawing/2014/main" id="{800DA227-D79E-4770-9B55-3011ADFF3E59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Rectangle 104">
              <a:extLst>
                <a:ext uri="{FF2B5EF4-FFF2-40B4-BE49-F238E27FC236}">
                  <a16:creationId xmlns:a16="http://schemas.microsoft.com/office/drawing/2014/main" id="{83A07957-7E91-48E2-B065-711EC30508CA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4364945"/>
            <a:ext cx="3371812" cy="1662792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FC4C475E-5FD8-4840-BC82-222411CA85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6372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93AAC043-1D1E-48CF-A230-11B6FB354B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02410" y="4410064"/>
            <a:ext cx="2588929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23900D0F-FF6E-4D58-8BE4-43B1B8C661F9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44" name="ZoneTexte 78">
              <a:extLst>
                <a:ext uri="{FF2B5EF4-FFF2-40B4-BE49-F238E27FC236}">
                  <a16:creationId xmlns:a16="http://schemas.microsoft.com/office/drawing/2014/main" id="{B5D31359-3B1F-4E2B-AF5A-BF6398BC94D0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45" name="Connecteur droit 44">
              <a:extLst>
                <a:ext uri="{FF2B5EF4-FFF2-40B4-BE49-F238E27FC236}">
                  <a16:creationId xmlns:a16="http://schemas.microsoft.com/office/drawing/2014/main" id="{A4F48A34-1346-45B7-A71B-5FA240631F0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ZoneTexte 78">
              <a:extLst>
                <a:ext uri="{FF2B5EF4-FFF2-40B4-BE49-F238E27FC236}">
                  <a16:creationId xmlns:a16="http://schemas.microsoft.com/office/drawing/2014/main" id="{6FEFC1EC-D886-439F-AD1E-60FB2D14DBF9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38" name="Espace réservé du numéro de diapositive 5">
            <a:extLst>
              <a:ext uri="{FF2B5EF4-FFF2-40B4-BE49-F238E27FC236}">
                <a16:creationId xmlns:a16="http://schemas.microsoft.com/office/drawing/2014/main" id="{298709E8-14A9-4E8C-8FFA-C8768E8B6D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C2581A24-5146-4F0A-B9EE-7CC3047C5C13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E94E3973-6DB2-415E-A05D-205E7EB9439B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52E52360-48A8-428F-9198-D66F381933BC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DDCC344B-A257-4258-BEF1-4CE800EFAD14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61495DC6-F113-495D-9E2C-4D87877D3C1F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C3C85F9B-389E-433E-962E-FB6BD775076D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36" name="Image 35">
            <a:extLst>
              <a:ext uri="{FF2B5EF4-FFF2-40B4-BE49-F238E27FC236}">
                <a16:creationId xmlns:a16="http://schemas.microsoft.com/office/drawing/2014/main" id="{372D0674-B81A-4B18-939F-EF6001FFEC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48" name="Espace réservé du texte 3">
            <a:extLst>
              <a:ext uri="{FF2B5EF4-FFF2-40B4-BE49-F238E27FC236}">
                <a16:creationId xmlns:a16="http://schemas.microsoft.com/office/drawing/2014/main" id="{30B178D6-A810-4CC6-8AE0-4FE960AE51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686984624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3" name="Espace réservé pour une image  20">
            <a:extLst>
              <a:ext uri="{FF2B5EF4-FFF2-40B4-BE49-F238E27FC236}">
                <a16:creationId xmlns:a16="http://schemas.microsoft.com/office/drawing/2014/main" id="{0ACA8D97-B715-40BF-85B6-FA050A94902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67048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92AE3BD0-7C9E-44EF-8841-2DCCCB5F64CD}"/>
              </a:ext>
            </a:extLst>
          </p:cNvPr>
          <p:cNvGrpSpPr/>
          <p:nvPr userDrawn="1"/>
        </p:nvGrpSpPr>
        <p:grpSpPr>
          <a:xfrm>
            <a:off x="2453324" y="3853673"/>
            <a:ext cx="251460" cy="251460"/>
            <a:chOff x="3333431" y="4500856"/>
            <a:chExt cx="251460" cy="251460"/>
          </a:xfrm>
        </p:grpSpPr>
        <p:sp>
          <p:nvSpPr>
            <p:cNvPr id="45" name="Ellipse 115">
              <a:extLst>
                <a:ext uri="{FF2B5EF4-FFF2-40B4-BE49-F238E27FC236}">
                  <a16:creationId xmlns:a16="http://schemas.microsoft.com/office/drawing/2014/main" id="{23F84423-5C7C-4C18-86E7-DC74B1D34D17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104">
              <a:extLst>
                <a:ext uri="{FF2B5EF4-FFF2-40B4-BE49-F238E27FC236}">
                  <a16:creationId xmlns:a16="http://schemas.microsoft.com/office/drawing/2014/main" id="{E71E54CC-B119-4987-A424-B312F5DE0197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Espace réservé pour une image  20">
            <a:extLst>
              <a:ext uri="{FF2B5EF4-FFF2-40B4-BE49-F238E27FC236}">
                <a16:creationId xmlns:a16="http://schemas.microsoft.com/office/drawing/2014/main" id="{EC0BD43C-E04D-4736-A554-068F4728C8C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222015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67EDD968-8430-44B3-9349-5B822BBD741A}"/>
              </a:ext>
            </a:extLst>
          </p:cNvPr>
          <p:cNvGrpSpPr/>
          <p:nvPr userDrawn="1"/>
        </p:nvGrpSpPr>
        <p:grpSpPr>
          <a:xfrm>
            <a:off x="4966485" y="3853673"/>
            <a:ext cx="251460" cy="251460"/>
            <a:chOff x="3333431" y="4500856"/>
            <a:chExt cx="251460" cy="251460"/>
          </a:xfrm>
        </p:grpSpPr>
        <p:sp>
          <p:nvSpPr>
            <p:cNvPr id="51" name="Ellipse 115">
              <a:extLst>
                <a:ext uri="{FF2B5EF4-FFF2-40B4-BE49-F238E27FC236}">
                  <a16:creationId xmlns:a16="http://schemas.microsoft.com/office/drawing/2014/main" id="{E245C469-112B-4944-A263-F8982CDFC42B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104">
              <a:extLst>
                <a:ext uri="{FF2B5EF4-FFF2-40B4-BE49-F238E27FC236}">
                  <a16:creationId xmlns:a16="http://schemas.microsoft.com/office/drawing/2014/main" id="{687270F6-3CCE-45F9-B07B-45959CB08142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3" name="Espace réservé pour une image  20">
            <a:extLst>
              <a:ext uri="{FF2B5EF4-FFF2-40B4-BE49-F238E27FC236}">
                <a16:creationId xmlns:a16="http://schemas.microsoft.com/office/drawing/2014/main" id="{B11D8512-8BF9-46EC-A382-CC8300E0B7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35175" y="1885950"/>
            <a:ext cx="1745563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CF6B22B8-8981-48AF-9E22-CCF3787A72AB}"/>
              </a:ext>
            </a:extLst>
          </p:cNvPr>
          <p:cNvGrpSpPr/>
          <p:nvPr userDrawn="1"/>
        </p:nvGrpSpPr>
        <p:grpSpPr>
          <a:xfrm>
            <a:off x="7479646" y="3853673"/>
            <a:ext cx="251460" cy="251460"/>
            <a:chOff x="3333431" y="4500856"/>
            <a:chExt cx="251460" cy="251460"/>
          </a:xfrm>
        </p:grpSpPr>
        <p:sp>
          <p:nvSpPr>
            <p:cNvPr id="65" name="Ellipse 115">
              <a:extLst>
                <a:ext uri="{FF2B5EF4-FFF2-40B4-BE49-F238E27FC236}">
                  <a16:creationId xmlns:a16="http://schemas.microsoft.com/office/drawing/2014/main" id="{3CE478B2-CED4-4083-B383-BCAE90DAA56D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Rectangle 104">
              <a:extLst>
                <a:ext uri="{FF2B5EF4-FFF2-40B4-BE49-F238E27FC236}">
                  <a16:creationId xmlns:a16="http://schemas.microsoft.com/office/drawing/2014/main" id="{C8EA7703-FF53-4760-A6D0-E5F33D2859BC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7" name="Espace réservé pour une image  20">
            <a:extLst>
              <a:ext uri="{FF2B5EF4-FFF2-40B4-BE49-F238E27FC236}">
                <a16:creationId xmlns:a16="http://schemas.microsoft.com/office/drawing/2014/main" id="{AAD06E4A-3D40-4044-BACF-F510F0C6001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67581" y="1885950"/>
            <a:ext cx="1740402" cy="1662792"/>
          </a:xfrm>
          <a:prstGeom prst="rect">
            <a:avLst/>
          </a:prstGeom>
          <a:noFill/>
          <a:effectLst/>
        </p:spPr>
        <p:txBody>
          <a:bodyPr>
            <a:normAutofit/>
          </a:bodyPr>
          <a:lstStyle>
            <a:lvl1pPr marL="0" indent="0">
              <a:buNone/>
              <a:defRPr sz="800"/>
            </a:lvl1pPr>
          </a:lstStyle>
          <a:p>
            <a:endParaRPr lang="fr-FR"/>
          </a:p>
        </p:txBody>
      </p:sp>
      <p:grpSp>
        <p:nvGrpSpPr>
          <p:cNvPr id="68" name="Groupe 67">
            <a:extLst>
              <a:ext uri="{FF2B5EF4-FFF2-40B4-BE49-F238E27FC236}">
                <a16:creationId xmlns:a16="http://schemas.microsoft.com/office/drawing/2014/main" id="{377F02C5-3C9C-4B5B-AF57-4A6C8DDECA7A}"/>
              </a:ext>
            </a:extLst>
          </p:cNvPr>
          <p:cNvGrpSpPr/>
          <p:nvPr userDrawn="1"/>
        </p:nvGrpSpPr>
        <p:grpSpPr>
          <a:xfrm>
            <a:off x="10017210" y="3853673"/>
            <a:ext cx="251460" cy="251460"/>
            <a:chOff x="3333431" y="4500856"/>
            <a:chExt cx="251460" cy="251460"/>
          </a:xfrm>
        </p:grpSpPr>
        <p:sp>
          <p:nvSpPr>
            <p:cNvPr id="69" name="Ellipse 115">
              <a:extLst>
                <a:ext uri="{FF2B5EF4-FFF2-40B4-BE49-F238E27FC236}">
                  <a16:creationId xmlns:a16="http://schemas.microsoft.com/office/drawing/2014/main" id="{58283288-52B8-4C39-A832-A34C9886279D}"/>
                </a:ext>
              </a:extLst>
            </p:cNvPr>
            <p:cNvSpPr/>
            <p:nvPr/>
          </p:nvSpPr>
          <p:spPr>
            <a:xfrm>
              <a:off x="3333431" y="4500856"/>
              <a:ext cx="251460" cy="2514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77800" dist="101600" dir="2700000" sx="74000" sy="74000" algn="tl" rotWithShape="0">
                <a:prstClr val="black">
                  <a:alpha val="2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Rectangle 104">
              <a:extLst>
                <a:ext uri="{FF2B5EF4-FFF2-40B4-BE49-F238E27FC236}">
                  <a16:creationId xmlns:a16="http://schemas.microsoft.com/office/drawing/2014/main" id="{A8C3AD92-0E28-4248-B068-12137BB6E865}"/>
                </a:ext>
              </a:extLst>
            </p:cNvPr>
            <p:cNvSpPr/>
            <p:nvPr/>
          </p:nvSpPr>
          <p:spPr>
            <a:xfrm rot="13500000">
              <a:off x="3421506" y="4567450"/>
              <a:ext cx="72000" cy="72000"/>
            </a:xfrm>
            <a:custGeom>
              <a:avLst/>
              <a:gdLst>
                <a:gd name="connsiteX0" fmla="*/ 0 w 444500"/>
                <a:gd name="connsiteY0" fmla="*/ 0 h 444500"/>
                <a:gd name="connsiteX1" fmla="*/ 444500 w 444500"/>
                <a:gd name="connsiteY1" fmla="*/ 0 h 444500"/>
                <a:gd name="connsiteX2" fmla="*/ 444500 w 444500"/>
                <a:gd name="connsiteY2" fmla="*/ 444500 h 444500"/>
                <a:gd name="connsiteX3" fmla="*/ 0 w 444500"/>
                <a:gd name="connsiteY3" fmla="*/ 444500 h 444500"/>
                <a:gd name="connsiteX4" fmla="*/ 0 w 444500"/>
                <a:gd name="connsiteY4" fmla="*/ 0 h 444500"/>
                <a:gd name="connsiteX0" fmla="*/ 444500 w 535940"/>
                <a:gd name="connsiteY0" fmla="*/ 444500 h 535940"/>
                <a:gd name="connsiteX1" fmla="*/ 0 w 535940"/>
                <a:gd name="connsiteY1" fmla="*/ 444500 h 535940"/>
                <a:gd name="connsiteX2" fmla="*/ 0 w 535940"/>
                <a:gd name="connsiteY2" fmla="*/ 0 h 535940"/>
                <a:gd name="connsiteX3" fmla="*/ 444500 w 535940"/>
                <a:gd name="connsiteY3" fmla="*/ 0 h 535940"/>
                <a:gd name="connsiteX4" fmla="*/ 535940 w 535940"/>
                <a:gd name="connsiteY4" fmla="*/ 535940 h 535940"/>
                <a:gd name="connsiteX0" fmla="*/ 0 w 535940"/>
                <a:gd name="connsiteY0" fmla="*/ 444500 h 535940"/>
                <a:gd name="connsiteX1" fmla="*/ 0 w 535940"/>
                <a:gd name="connsiteY1" fmla="*/ 0 h 535940"/>
                <a:gd name="connsiteX2" fmla="*/ 444500 w 535940"/>
                <a:gd name="connsiteY2" fmla="*/ 0 h 535940"/>
                <a:gd name="connsiteX3" fmla="*/ 535940 w 535940"/>
                <a:gd name="connsiteY3" fmla="*/ 535940 h 535940"/>
                <a:gd name="connsiteX0" fmla="*/ 0 w 444500"/>
                <a:gd name="connsiteY0" fmla="*/ 444500 h 444500"/>
                <a:gd name="connsiteX1" fmla="*/ 0 w 444500"/>
                <a:gd name="connsiteY1" fmla="*/ 0 h 444500"/>
                <a:gd name="connsiteX2" fmla="*/ 444500 w 444500"/>
                <a:gd name="connsiteY2" fmla="*/ 0 h 44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4500" h="444500">
                  <a:moveTo>
                    <a:pt x="0" y="444500"/>
                  </a:moveTo>
                  <a:lnTo>
                    <a:pt x="0" y="0"/>
                  </a:lnTo>
                  <a:lnTo>
                    <a:pt x="444500" y="0"/>
                  </a:lnTo>
                </a:path>
              </a:pathLst>
            </a:custGeom>
            <a:noFill/>
            <a:ln w="34925" cap="rnd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4410063"/>
            <a:ext cx="5035041" cy="1617673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Espace réservé du texte 3">
            <a:extLst>
              <a:ext uri="{FF2B5EF4-FFF2-40B4-BE49-F238E27FC236}">
                <a16:creationId xmlns:a16="http://schemas.microsoft.com/office/drawing/2014/main" id="{E1CC39E3-0A1A-40EF-BF87-14FE05A2E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014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4" name="Espace réservé du texte 3">
            <a:extLst>
              <a:ext uri="{FF2B5EF4-FFF2-40B4-BE49-F238E27FC236}">
                <a16:creationId xmlns:a16="http://schemas.microsoft.com/office/drawing/2014/main" id="{567B86DD-0222-4212-A5ED-22CB998EB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35175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72739" y="4410064"/>
            <a:ext cx="1740402" cy="161767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4C3584E5-E93F-498D-B70C-331E76E88F72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54" name="ZoneTexte 78">
              <a:extLst>
                <a:ext uri="{FF2B5EF4-FFF2-40B4-BE49-F238E27FC236}">
                  <a16:creationId xmlns:a16="http://schemas.microsoft.com/office/drawing/2014/main" id="{8009B387-F756-4917-B41C-8DA755906E8F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63572715-3A42-4145-8822-32DDF757961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78">
              <a:extLst>
                <a:ext uri="{FF2B5EF4-FFF2-40B4-BE49-F238E27FC236}">
                  <a16:creationId xmlns:a16="http://schemas.microsoft.com/office/drawing/2014/main" id="{892253AA-BC0D-45A6-B730-3AF6DC9AA871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41" name="Espace réservé du numéro de diapositive 5">
            <a:extLst>
              <a:ext uri="{FF2B5EF4-FFF2-40B4-BE49-F238E27FC236}">
                <a16:creationId xmlns:a16="http://schemas.microsoft.com/office/drawing/2014/main" id="{A4EFDC73-F0F6-4DDA-9DD6-55145068C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2" name="Forme libre : forme 61">
            <a:extLst>
              <a:ext uri="{FF2B5EF4-FFF2-40B4-BE49-F238E27FC236}">
                <a16:creationId xmlns:a16="http://schemas.microsoft.com/office/drawing/2014/main" id="{CD6DBBDA-6DA5-43E0-BFC2-2FE397458CA6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6E89148D-8391-4C51-9A60-DB437C00FE2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76" name="Rectangle : coins arrondis 75">
              <a:extLst>
                <a:ext uri="{FF2B5EF4-FFF2-40B4-BE49-F238E27FC236}">
                  <a16:creationId xmlns:a16="http://schemas.microsoft.com/office/drawing/2014/main" id="{C79FAE4C-F24F-407F-BAA9-9211D2C2970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88D80C7B-F1C6-449B-82B9-DD0C489976E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66C65A28-A31F-4813-8B57-34C8AE2BD066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29C871A2-E23D-4CEA-9A89-8E579DEC721A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57" name="Image 56">
            <a:extLst>
              <a:ext uri="{FF2B5EF4-FFF2-40B4-BE49-F238E27FC236}">
                <a16:creationId xmlns:a16="http://schemas.microsoft.com/office/drawing/2014/main" id="{3E526142-F6CB-41A0-9487-5344848C33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58" name="Espace réservé du texte 3">
            <a:extLst>
              <a:ext uri="{FF2B5EF4-FFF2-40B4-BE49-F238E27FC236}">
                <a16:creationId xmlns:a16="http://schemas.microsoft.com/office/drawing/2014/main" id="{FE909BC4-080C-4A24-B2F6-320DD4738B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09896284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51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0FAEED20-991C-4AFA-BF35-58E4CDBCD21F}"/>
              </a:ext>
            </a:extLst>
          </p:cNvPr>
          <p:cNvCxnSpPr>
            <a:cxnSpLocks/>
          </p:cNvCxnSpPr>
          <p:nvPr userDrawn="1"/>
        </p:nvCxnSpPr>
        <p:spPr>
          <a:xfrm>
            <a:off x="6360882" y="1885950"/>
            <a:ext cx="0" cy="4141787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Espace réservé du texte 3">
            <a:extLst>
              <a:ext uri="{FF2B5EF4-FFF2-40B4-BE49-F238E27FC236}">
                <a16:creationId xmlns:a16="http://schemas.microsoft.com/office/drawing/2014/main" id="{7611A9DB-4D48-432F-A629-EAD366C3CC6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1346" y="1885950"/>
            <a:ext cx="4237480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6DDD1AD1-4F78-4F08-83AC-0E720D7FAD40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4" name="ZoneTexte 78">
              <a:extLst>
                <a:ext uri="{FF2B5EF4-FFF2-40B4-BE49-F238E27FC236}">
                  <a16:creationId xmlns:a16="http://schemas.microsoft.com/office/drawing/2014/main" id="{38DEA482-EA65-40B4-A33C-1E69AC48CC0B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6" name="Connecteur droit 25">
              <a:extLst>
                <a:ext uri="{FF2B5EF4-FFF2-40B4-BE49-F238E27FC236}">
                  <a16:creationId xmlns:a16="http://schemas.microsoft.com/office/drawing/2014/main" id="{CF8E3822-4F8A-4639-9C12-D61E82DE786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ZoneTexte 78">
              <a:extLst>
                <a:ext uri="{FF2B5EF4-FFF2-40B4-BE49-F238E27FC236}">
                  <a16:creationId xmlns:a16="http://schemas.microsoft.com/office/drawing/2014/main" id="{F625AD21-CF3B-4FDF-82C0-FA0EDDBCD2D6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20" name="Espace réservé du numéro de diapositive 5">
            <a:extLst>
              <a:ext uri="{FF2B5EF4-FFF2-40B4-BE49-F238E27FC236}">
                <a16:creationId xmlns:a16="http://schemas.microsoft.com/office/drawing/2014/main" id="{CE3C9C81-C341-46FE-B36A-C2911E8AC5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26C6643A-7974-4A54-99B4-0FE28112096F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ED7D6D2C-FB94-41E6-AFBD-7D12AE29A454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7" name="Rectangle : coins arrondis 36">
              <a:extLst>
                <a:ext uri="{FF2B5EF4-FFF2-40B4-BE49-F238E27FC236}">
                  <a16:creationId xmlns:a16="http://schemas.microsoft.com/office/drawing/2014/main" id="{7B264083-6FDB-443F-B631-BD52F0283DF2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8" name="Forme libre : forme 37">
              <a:extLst>
                <a:ext uri="{FF2B5EF4-FFF2-40B4-BE49-F238E27FC236}">
                  <a16:creationId xmlns:a16="http://schemas.microsoft.com/office/drawing/2014/main" id="{4540C136-A241-4334-9D09-052DCD27B72D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38A7260B-0BBA-45A2-A7C9-4982420E0B3E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A9107EF7-F934-475D-B8E6-EFA6573C6380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19" name="Image 18">
            <a:extLst>
              <a:ext uri="{FF2B5EF4-FFF2-40B4-BE49-F238E27FC236}">
                <a16:creationId xmlns:a16="http://schemas.microsoft.com/office/drawing/2014/main" id="{8D43813E-8AF1-46D5-AEDE-0198EC6078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E98A4DA3-921D-4C51-84CC-36CD285117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56891420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320049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59" name="Groupe 58">
            <a:extLst>
              <a:ext uri="{FF2B5EF4-FFF2-40B4-BE49-F238E27FC236}">
                <a16:creationId xmlns:a16="http://schemas.microsoft.com/office/drawing/2014/main" id="{C39D6F46-47D5-4AD6-825B-7171F9FD0CBF}"/>
              </a:ext>
            </a:extLst>
          </p:cNvPr>
          <p:cNvGrpSpPr/>
          <p:nvPr userDrawn="1"/>
        </p:nvGrpSpPr>
        <p:grpSpPr>
          <a:xfrm>
            <a:off x="4726025" y="1885949"/>
            <a:ext cx="3371812" cy="4141787"/>
            <a:chOff x="4726025" y="4559300"/>
            <a:chExt cx="3371812" cy="628650"/>
          </a:xfrm>
        </p:grpSpPr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AE4AB93F-DE5B-4C07-8510-FE9D2707D3E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CFA8381-AC81-4BFB-96B9-9A372D398E16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Espace réservé du texte 3">
            <a:extLst>
              <a:ext uri="{FF2B5EF4-FFF2-40B4-BE49-F238E27FC236}">
                <a16:creationId xmlns:a16="http://schemas.microsoft.com/office/drawing/2014/main" id="{FC4C475E-5FD8-4840-BC82-222411CA85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56372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63" name="Espace réservé du texte 3">
            <a:extLst>
              <a:ext uri="{FF2B5EF4-FFF2-40B4-BE49-F238E27FC236}">
                <a16:creationId xmlns:a16="http://schemas.microsoft.com/office/drawing/2014/main" id="{93AAC043-1D1E-48CF-A230-11B6FB354B0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02410" y="1885950"/>
            <a:ext cx="2588929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A6970277-4A30-45A4-BF1B-E4ADFC5F1B96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6" name="ZoneTexte 78">
              <a:extLst>
                <a:ext uri="{FF2B5EF4-FFF2-40B4-BE49-F238E27FC236}">
                  <a16:creationId xmlns:a16="http://schemas.microsoft.com/office/drawing/2014/main" id="{B063F0B5-4C7F-445B-B045-8B76D2F090B6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5D359C-56D9-4710-A225-178B35BA54D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ZoneTexte 78">
              <a:extLst>
                <a:ext uri="{FF2B5EF4-FFF2-40B4-BE49-F238E27FC236}">
                  <a16:creationId xmlns:a16="http://schemas.microsoft.com/office/drawing/2014/main" id="{14781D7B-44FF-4009-A7E1-06B99C34DAC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23" name="Espace réservé du numéro de diapositive 5">
            <a:extLst>
              <a:ext uri="{FF2B5EF4-FFF2-40B4-BE49-F238E27FC236}">
                <a16:creationId xmlns:a16="http://schemas.microsoft.com/office/drawing/2014/main" id="{C2E75692-22AD-46DE-B9A9-E8C63CC618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7A747A1D-703A-431D-89CD-61175641DE63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D6DE5A7D-C44D-4557-9D99-01B8000A9554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7" name="Rectangle : coins arrondis 36">
              <a:extLst>
                <a:ext uri="{FF2B5EF4-FFF2-40B4-BE49-F238E27FC236}">
                  <a16:creationId xmlns:a16="http://schemas.microsoft.com/office/drawing/2014/main" id="{072A6638-87F2-4429-B1E6-2792400491E1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8" name="Forme libre : forme 37">
              <a:extLst>
                <a:ext uri="{FF2B5EF4-FFF2-40B4-BE49-F238E27FC236}">
                  <a16:creationId xmlns:a16="http://schemas.microsoft.com/office/drawing/2014/main" id="{85975D3F-51D9-4174-9491-5E8EA2D076C1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EF9317EC-7C69-490F-AC6A-1CB302813F05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BB8072AA-F01B-4506-9935-23BDCC9AE907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27" name="Image 26">
            <a:extLst>
              <a:ext uri="{FF2B5EF4-FFF2-40B4-BE49-F238E27FC236}">
                <a16:creationId xmlns:a16="http://schemas.microsoft.com/office/drawing/2014/main" id="{B2EF7BB6-D4C9-42C1-B7D9-6D524A6C72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ED739254-2BF8-44ED-BCBF-D59737A7FB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77264878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nn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60063" y="1885950"/>
            <a:ext cx="5035041" cy="4141787"/>
            <a:chOff x="3860063" y="3848094"/>
            <a:chExt cx="503504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34862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89510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Espace réservé du texte 3">
            <a:extLst>
              <a:ext uri="{FF2B5EF4-FFF2-40B4-BE49-F238E27FC236}">
                <a16:creationId xmlns:a16="http://schemas.microsoft.com/office/drawing/2014/main" id="{E1CC39E3-0A1A-40EF-BF87-14FE05A2E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014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4" name="Espace réservé du texte 3">
            <a:extLst>
              <a:ext uri="{FF2B5EF4-FFF2-40B4-BE49-F238E27FC236}">
                <a16:creationId xmlns:a16="http://schemas.microsoft.com/office/drawing/2014/main" id="{567B86DD-0222-4212-A5ED-22CB998EB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735175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72739" y="1885950"/>
            <a:ext cx="1740402" cy="414178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47B05FB0-C900-4224-BBB4-5B2C786781E7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30" name="ZoneTexte 78">
              <a:extLst>
                <a:ext uri="{FF2B5EF4-FFF2-40B4-BE49-F238E27FC236}">
                  <a16:creationId xmlns:a16="http://schemas.microsoft.com/office/drawing/2014/main" id="{8083BFC4-ABD2-4171-A3F3-46FF5E1BD0F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4187C04-823C-484A-AA3A-113D62DE6E7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ZoneTexte 78">
              <a:extLst>
                <a:ext uri="{FF2B5EF4-FFF2-40B4-BE49-F238E27FC236}">
                  <a16:creationId xmlns:a16="http://schemas.microsoft.com/office/drawing/2014/main" id="{2D2600D7-DEC1-499F-BFCC-A77CD5892FE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25" name="Espace réservé du numéro de diapositive 5">
            <a:extLst>
              <a:ext uri="{FF2B5EF4-FFF2-40B4-BE49-F238E27FC236}">
                <a16:creationId xmlns:a16="http://schemas.microsoft.com/office/drawing/2014/main" id="{35245327-5229-4227-8ACE-613B9E13A6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6" name="Forme libre : forme 35">
            <a:extLst>
              <a:ext uri="{FF2B5EF4-FFF2-40B4-BE49-F238E27FC236}">
                <a16:creationId xmlns:a16="http://schemas.microsoft.com/office/drawing/2014/main" id="{725CCFF9-E69C-43C5-A641-65ADCD1E4500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F235326C-D0CC-4FBA-BF0D-E28725091084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8" name="Rectangle : coins arrondis 37">
              <a:extLst>
                <a:ext uri="{FF2B5EF4-FFF2-40B4-BE49-F238E27FC236}">
                  <a16:creationId xmlns:a16="http://schemas.microsoft.com/office/drawing/2014/main" id="{7824A1DE-7A3A-4F72-8AB4-9D33BF430FD9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9" name="Forme libre : forme 38">
              <a:extLst>
                <a:ext uri="{FF2B5EF4-FFF2-40B4-BE49-F238E27FC236}">
                  <a16:creationId xmlns:a16="http://schemas.microsoft.com/office/drawing/2014/main" id="{E4485D00-3241-41AE-A8F2-D2F64A254EA1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0" name="Forme libre : forme 39">
              <a:extLst>
                <a:ext uri="{FF2B5EF4-FFF2-40B4-BE49-F238E27FC236}">
                  <a16:creationId xmlns:a16="http://schemas.microsoft.com/office/drawing/2014/main" id="{480490E0-6C95-441E-9F19-41E8E95AF457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68E71C9D-3D36-4CAB-A44A-57573B9D265E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27" name="Image 26">
            <a:extLst>
              <a:ext uri="{FF2B5EF4-FFF2-40B4-BE49-F238E27FC236}">
                <a16:creationId xmlns:a16="http://schemas.microsoft.com/office/drawing/2014/main" id="{C9B13EDE-1C41-4A72-AD1D-026C6E62BC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3A734293-D503-4955-AE04-0EC69DEC03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29446775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os + text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2315E4-1C02-489F-8869-9C6EA3C82D70}"/>
              </a:ext>
            </a:extLst>
          </p:cNvPr>
          <p:cNvSpPr/>
          <p:nvPr userDrawn="1"/>
        </p:nvSpPr>
        <p:spPr>
          <a:xfrm>
            <a:off x="975202" y="537028"/>
            <a:ext cx="5127939" cy="5783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2E4CFF44-6CD9-4215-BC85-DD8E388F6309}"/>
              </a:ext>
            </a:extLst>
          </p:cNvPr>
          <p:cNvSpPr/>
          <p:nvPr userDrawn="1"/>
        </p:nvSpPr>
        <p:spPr>
          <a:xfrm>
            <a:off x="7185480" y="932492"/>
            <a:ext cx="641052" cy="641052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llipse 115">
            <a:extLst>
              <a:ext uri="{FF2B5EF4-FFF2-40B4-BE49-F238E27FC236}">
                <a16:creationId xmlns:a16="http://schemas.microsoft.com/office/drawing/2014/main" id="{0265A92E-A3D3-456D-94AE-347B2C9B78FA}"/>
              </a:ext>
            </a:extLst>
          </p:cNvPr>
          <p:cNvSpPr/>
          <p:nvPr userDrawn="1"/>
        </p:nvSpPr>
        <p:spPr>
          <a:xfrm>
            <a:off x="7185480" y="3606412"/>
            <a:ext cx="641052" cy="641052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38520CB7-E962-430B-A7C9-52987DEC1E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21286" y="2162925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17F7C56D-40DF-4451-BA09-AABFFCB9E84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21286" y="1692358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7" name="Espace réservé du texte 3">
            <a:extLst>
              <a:ext uri="{FF2B5EF4-FFF2-40B4-BE49-F238E27FC236}">
                <a16:creationId xmlns:a16="http://schemas.microsoft.com/office/drawing/2014/main" id="{40273531-646D-4420-8523-4577110D1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21286" y="4827967"/>
            <a:ext cx="3969385" cy="126607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8" name="Espace réservé du texte 3">
            <a:extLst>
              <a:ext uri="{FF2B5EF4-FFF2-40B4-BE49-F238E27FC236}">
                <a16:creationId xmlns:a16="http://schemas.microsoft.com/office/drawing/2014/main" id="{A02C886A-E963-4E2A-9D1C-496628C547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21286" y="4357400"/>
            <a:ext cx="3969385" cy="35175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81E6DC6E-B3A6-4D41-AC71-230F96FD47A2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32" name="ZoneTexte 78">
              <a:extLst>
                <a:ext uri="{FF2B5EF4-FFF2-40B4-BE49-F238E27FC236}">
                  <a16:creationId xmlns:a16="http://schemas.microsoft.com/office/drawing/2014/main" id="{AD53D68E-46F1-4888-BC1D-C1B2D1275D8B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67FF57E9-5789-421A-B8CE-F980BB923A6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ZoneTexte 78">
              <a:extLst>
                <a:ext uri="{FF2B5EF4-FFF2-40B4-BE49-F238E27FC236}">
                  <a16:creationId xmlns:a16="http://schemas.microsoft.com/office/drawing/2014/main" id="{35D7043E-31EF-4E54-966B-C77756B7DCEE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61358F3B-FE6D-45D0-8DC0-75DDA2951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8" name="Forme libre : forme 37">
            <a:extLst>
              <a:ext uri="{FF2B5EF4-FFF2-40B4-BE49-F238E27FC236}">
                <a16:creationId xmlns:a16="http://schemas.microsoft.com/office/drawing/2014/main" id="{832CEEC1-B610-4881-B295-401A9DBE81CF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E838B221-F14C-4539-B909-1857B00A2B1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0" name="Rectangle : coins arrondis 39">
              <a:extLst>
                <a:ext uri="{FF2B5EF4-FFF2-40B4-BE49-F238E27FC236}">
                  <a16:creationId xmlns:a16="http://schemas.microsoft.com/office/drawing/2014/main" id="{28C1EDA0-01A9-4219-B4EC-3A8B889C5B63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1" name="Forme libre : forme 40">
              <a:extLst>
                <a:ext uri="{FF2B5EF4-FFF2-40B4-BE49-F238E27FC236}">
                  <a16:creationId xmlns:a16="http://schemas.microsoft.com/office/drawing/2014/main" id="{BA4BBC22-86EA-42F7-849B-E87422507A6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2" name="Forme libre : forme 51">
              <a:extLst>
                <a:ext uri="{FF2B5EF4-FFF2-40B4-BE49-F238E27FC236}">
                  <a16:creationId xmlns:a16="http://schemas.microsoft.com/office/drawing/2014/main" id="{090A97D8-3DF2-44A7-9BDA-3254EF6CDDE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3" name="Forme libre : forme 52">
              <a:extLst>
                <a:ext uri="{FF2B5EF4-FFF2-40B4-BE49-F238E27FC236}">
                  <a16:creationId xmlns:a16="http://schemas.microsoft.com/office/drawing/2014/main" id="{8D4B0F46-CDFB-4606-87E0-CAAA2237DAF5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25" name="Image 24">
            <a:extLst>
              <a:ext uri="{FF2B5EF4-FFF2-40B4-BE49-F238E27FC236}">
                <a16:creationId xmlns:a16="http://schemas.microsoft.com/office/drawing/2014/main" id="{41CCA0B7-EEB6-4BD0-A686-674AF1680F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7" name="Espace réservé du texte 3">
            <a:extLst>
              <a:ext uri="{FF2B5EF4-FFF2-40B4-BE49-F238E27FC236}">
                <a16:creationId xmlns:a16="http://schemas.microsoft.com/office/drawing/2014/main" id="{A06DFC85-5D3C-4E45-8398-574A1438024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21479506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67048" y="3429000"/>
            <a:ext cx="2424635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BE190AD1-BEC7-4E41-8D98-E5D10E95BD4C}"/>
              </a:ext>
            </a:extLst>
          </p:cNvPr>
          <p:cNvSpPr/>
          <p:nvPr userDrawn="1"/>
        </p:nvSpPr>
        <p:spPr>
          <a:xfrm>
            <a:off x="1730375" y="2166655"/>
            <a:ext cx="641052" cy="641052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FA0FFB60-159E-4B5D-AD1E-A8CD2748B3AA}"/>
              </a:ext>
            </a:extLst>
          </p:cNvPr>
          <p:cNvSpPr/>
          <p:nvPr userDrawn="1"/>
        </p:nvSpPr>
        <p:spPr>
          <a:xfrm>
            <a:off x="5192243" y="2166655"/>
            <a:ext cx="641052" cy="641052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0D6CE31E-9035-4210-85A3-FA5E634CA2FC}"/>
              </a:ext>
            </a:extLst>
          </p:cNvPr>
          <p:cNvSpPr/>
          <p:nvPr userDrawn="1"/>
        </p:nvSpPr>
        <p:spPr>
          <a:xfrm>
            <a:off x="8603450" y="2166655"/>
            <a:ext cx="641052" cy="641052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space réservé du texte 3">
            <a:extLst>
              <a:ext uri="{FF2B5EF4-FFF2-40B4-BE49-F238E27FC236}">
                <a16:creationId xmlns:a16="http://schemas.microsoft.com/office/drawing/2014/main" id="{F3B017F2-A645-4A0A-A422-C8134E7EA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67048" y="2964573"/>
            <a:ext cx="2424635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5B127F88-CD2D-431E-B795-2A71C095A2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2242" y="3429000"/>
            <a:ext cx="242463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1A0F5DA1-4975-424D-98F3-62B6EBD1B5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92242" y="2964573"/>
            <a:ext cx="2424632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EAD4EA80-9351-4E06-B573-76E86127CD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603449" y="3429000"/>
            <a:ext cx="2409689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44" name="Espace réservé du texte 3">
            <a:extLst>
              <a:ext uri="{FF2B5EF4-FFF2-40B4-BE49-F238E27FC236}">
                <a16:creationId xmlns:a16="http://schemas.microsoft.com/office/drawing/2014/main" id="{6210A201-8FB7-4E8A-ABED-8D527B3D7D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3449" y="2964573"/>
            <a:ext cx="2409689" cy="38562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9CDA35E5-6599-4983-9453-96EC36DE6E95}"/>
              </a:ext>
            </a:extLst>
          </p:cNvPr>
          <p:cNvGrpSpPr/>
          <p:nvPr userDrawn="1"/>
        </p:nvGrpSpPr>
        <p:grpSpPr>
          <a:xfrm>
            <a:off x="4726025" y="3428999"/>
            <a:ext cx="3371812" cy="2598737"/>
            <a:chOff x="4726025" y="4559300"/>
            <a:chExt cx="3371812" cy="628650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4169F97B-28F6-4B2D-8CBD-03EE3E676EFE}"/>
                </a:ext>
              </a:extLst>
            </p:cNvPr>
            <p:cNvCxnSpPr>
              <a:cxnSpLocks/>
            </p:cNvCxnSpPr>
            <p:nvPr/>
          </p:nvCxnSpPr>
          <p:spPr>
            <a:xfrm>
              <a:off x="4726025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2882724D-A8CB-410D-9933-1E82457C3385}"/>
                </a:ext>
              </a:extLst>
            </p:cNvPr>
            <p:cNvCxnSpPr>
              <a:cxnSpLocks/>
            </p:cNvCxnSpPr>
            <p:nvPr/>
          </p:nvCxnSpPr>
          <p:spPr>
            <a:xfrm>
              <a:off x="8097837" y="4559300"/>
              <a:ext cx="0" cy="6286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46B23CDE-8050-40FF-AFAC-99BE1C8DFADF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48" name="ZoneTexte 78">
              <a:extLst>
                <a:ext uri="{FF2B5EF4-FFF2-40B4-BE49-F238E27FC236}">
                  <a16:creationId xmlns:a16="http://schemas.microsoft.com/office/drawing/2014/main" id="{CA574905-2914-4DD4-815F-7C45426B19A0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49" name="Connecteur droit 48">
              <a:extLst>
                <a:ext uri="{FF2B5EF4-FFF2-40B4-BE49-F238E27FC236}">
                  <a16:creationId xmlns:a16="http://schemas.microsoft.com/office/drawing/2014/main" id="{78D979E2-5B4C-4BA1-A9C0-426E0E6FBFA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78">
              <a:extLst>
                <a:ext uri="{FF2B5EF4-FFF2-40B4-BE49-F238E27FC236}">
                  <a16:creationId xmlns:a16="http://schemas.microsoft.com/office/drawing/2014/main" id="{9A26A54F-8814-4A29-B844-D38B103555A2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38" name="Espace réservé du numéro de diapositive 5">
            <a:extLst>
              <a:ext uri="{FF2B5EF4-FFF2-40B4-BE49-F238E27FC236}">
                <a16:creationId xmlns:a16="http://schemas.microsoft.com/office/drawing/2014/main" id="{C39DD587-3503-4EE7-AFF0-3D57FE91E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9C7BF4F7-30B6-4B32-AE5D-0196BEA8ED5A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993D0F10-B7EE-488D-91A0-6E195559A8BF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27C1691-678A-40D9-8FCB-A39B2A9E9094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6" name="Forme libre : forme 55">
              <a:extLst>
                <a:ext uri="{FF2B5EF4-FFF2-40B4-BE49-F238E27FC236}">
                  <a16:creationId xmlns:a16="http://schemas.microsoft.com/office/drawing/2014/main" id="{575F7B32-4FA0-4E08-B099-3C4CC82D51E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F5BF9EC2-8226-468E-9C55-AC2D37EF05BF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4B0C4736-0C98-4772-9561-6981D28035AF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36" name="Image 35">
            <a:extLst>
              <a:ext uri="{FF2B5EF4-FFF2-40B4-BE49-F238E27FC236}">
                <a16:creationId xmlns:a16="http://schemas.microsoft.com/office/drawing/2014/main" id="{5B1771C9-06AF-4405-9EA3-1B7F4EF670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51" name="Espace réservé du texte 3">
            <a:extLst>
              <a:ext uri="{FF2B5EF4-FFF2-40B4-BE49-F238E27FC236}">
                <a16:creationId xmlns:a16="http://schemas.microsoft.com/office/drawing/2014/main" id="{EAE01BAF-7FAB-4D48-9DA8-33162B0736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876753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texte droit / Fond gris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DD115A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75202" y="531019"/>
            <a:ext cx="5127939" cy="579250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Image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grpSp>
        <p:nvGrpSpPr>
          <p:cNvPr id="29" name="Groupe 28">
            <a:extLst>
              <a:ext uri="{FF2B5EF4-FFF2-40B4-BE49-F238E27FC236}">
                <a16:creationId xmlns:a16="http://schemas.microsoft.com/office/drawing/2014/main" id="{07F6BA76-E786-46E0-91F1-9DE52B012ED5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30" name="Rectangle : coins arrondis 29">
              <a:extLst>
                <a:ext uri="{FF2B5EF4-FFF2-40B4-BE49-F238E27FC236}">
                  <a16:creationId xmlns:a16="http://schemas.microsoft.com/office/drawing/2014/main" id="{C6C4954A-3B18-4565-92E8-A030CF9E565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DD11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C30125BB-E5C5-46D2-B3B9-A189DEADE06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2" name="Forme libre : forme 31">
              <a:extLst>
                <a:ext uri="{FF2B5EF4-FFF2-40B4-BE49-F238E27FC236}">
                  <a16:creationId xmlns:a16="http://schemas.microsoft.com/office/drawing/2014/main" id="{3C98253D-CFC0-42AB-8507-D37F342EA3F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3" name="Forme libre : forme 32">
              <a:extLst>
                <a:ext uri="{FF2B5EF4-FFF2-40B4-BE49-F238E27FC236}">
                  <a16:creationId xmlns:a16="http://schemas.microsoft.com/office/drawing/2014/main" id="{DFE94D9A-3E13-49BC-A0A1-B1DDDA0E9D18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5B33EE51-A9F8-4675-91B8-0CDFB49412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5B040642-1233-4A39-A05F-3D243B6F7A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1" name="Espace réservé du texte 3">
            <a:extLst>
              <a:ext uri="{FF2B5EF4-FFF2-40B4-BE49-F238E27FC236}">
                <a16:creationId xmlns:a16="http://schemas.microsoft.com/office/drawing/2014/main" id="{DCB9CF34-B81F-4D85-8F0A-C1A83406BE7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7846" y="1963738"/>
            <a:ext cx="3969385" cy="4064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DD115A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DD115A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DD115A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EBDD8799-2DBB-411F-A299-725E8AE0D438}"/>
              </a:ext>
            </a:extLst>
          </p:cNvPr>
          <p:cNvGrpSpPr/>
          <p:nvPr userDrawn="1"/>
        </p:nvGrpSpPr>
        <p:grpSpPr>
          <a:xfrm>
            <a:off x="9242617" y="6451629"/>
            <a:ext cx="2279857" cy="162209"/>
            <a:chOff x="3502931" y="5938672"/>
            <a:chExt cx="1943253" cy="162209"/>
          </a:xfrm>
        </p:grpSpPr>
        <p:sp>
          <p:nvSpPr>
            <p:cNvPr id="25" name="ZoneTexte 78">
              <a:extLst>
                <a:ext uri="{FF2B5EF4-FFF2-40B4-BE49-F238E27FC236}">
                  <a16:creationId xmlns:a16="http://schemas.microsoft.com/office/drawing/2014/main" id="{9978D6C9-4AB5-4DA3-9A16-9256BB661A4B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284352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@esilv_paris</a:t>
              </a:r>
            </a:p>
          </p:txBody>
        </p: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84C0B43-1810-49E3-ACAC-D568C4347C6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ZoneTexte 78">
              <a:extLst>
                <a:ext uri="{FF2B5EF4-FFF2-40B4-BE49-F238E27FC236}">
                  <a16:creationId xmlns:a16="http://schemas.microsoft.com/office/drawing/2014/main" id="{B4191ABE-EF3B-49EC-9EC0-FEBBE19F4614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273267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ESILV.FR</a:t>
              </a:r>
            </a:p>
          </p:txBody>
        </p:sp>
      </p:grpSp>
      <p:sp>
        <p:nvSpPr>
          <p:cNvPr id="36" name="Espace réservé du texte 3">
            <a:extLst>
              <a:ext uri="{FF2B5EF4-FFF2-40B4-BE49-F238E27FC236}">
                <a16:creationId xmlns:a16="http://schemas.microsoft.com/office/drawing/2014/main" id="{ECC7B5B9-0DDA-4728-AF48-C89247944B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52721595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9" y="943746"/>
            <a:ext cx="8959442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9" name="Espace réservé du texte 3">
            <a:extLst>
              <a:ext uri="{FF2B5EF4-FFF2-40B4-BE49-F238E27FC236}">
                <a16:creationId xmlns:a16="http://schemas.microsoft.com/office/drawing/2014/main" id="{D3A5CE7E-ECA1-4069-A8E2-472260C482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03723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5AA909-016E-46FE-86A6-2FED6877EB8E}"/>
              </a:ext>
            </a:extLst>
          </p:cNvPr>
          <p:cNvGrpSpPr/>
          <p:nvPr userDrawn="1"/>
        </p:nvGrpSpPr>
        <p:grpSpPr>
          <a:xfrm>
            <a:off x="3825617" y="3121429"/>
            <a:ext cx="4842001" cy="2598737"/>
            <a:chOff x="3860063" y="3848094"/>
            <a:chExt cx="4842001" cy="1035050"/>
          </a:xfrm>
        </p:grpSpPr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4469B91C-281D-48C9-A7F1-25A36D4607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60063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E3A9FCAB-4210-4754-9A31-CE75933E54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77500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205F1BC5-4995-4C98-8587-1A8D579E30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702064" y="3848094"/>
              <a:ext cx="0" cy="103505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Espace réservé du texte 3">
            <a:extLst>
              <a:ext uri="{FF2B5EF4-FFF2-40B4-BE49-F238E27FC236}">
                <a16:creationId xmlns:a16="http://schemas.microsoft.com/office/drawing/2014/main" id="{E1CC39E3-0A1A-40EF-BF87-14FE05A2E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49814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4" name="Espace réservé du texte 3">
            <a:extLst>
              <a:ext uri="{FF2B5EF4-FFF2-40B4-BE49-F238E27FC236}">
                <a16:creationId xmlns:a16="http://schemas.microsoft.com/office/drawing/2014/main" id="{567B86DD-0222-4212-A5ED-22CB998EB9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568385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22762" y="3121429"/>
            <a:ext cx="1740402" cy="25987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600">
                <a:latin typeface="Calibri" panose="020F0502020204030204" pitchFamily="34" charset="0"/>
              </a:defRPr>
            </a:lvl1pPr>
            <a:lvl2pPr marL="450850" indent="-180975">
              <a:buClr>
                <a:srgbClr val="1FA1C2"/>
              </a:buClr>
              <a:defRPr sz="1400">
                <a:latin typeface="Calibri" panose="020F0502020204030204" pitchFamily="34" charset="0"/>
              </a:defRPr>
            </a:lvl2pPr>
            <a:lvl3pPr marL="804863" indent="-180975">
              <a:buClr>
                <a:srgbClr val="1FA1C2"/>
              </a:buClr>
              <a:defRPr sz="1200">
                <a:latin typeface="Calibri" panose="020F0502020204030204" pitchFamily="34" charset="0"/>
              </a:defRPr>
            </a:lvl3pPr>
            <a:lvl4pPr marL="1257300" indent="-182563">
              <a:buClr>
                <a:srgbClr val="1FA1C2"/>
              </a:buClr>
              <a:defRPr sz="1100">
                <a:latin typeface="Calibri" panose="020F0502020204030204" pitchFamily="34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9A0B1275-B2B4-4369-87E7-7D6B72EE9C20}"/>
              </a:ext>
            </a:extLst>
          </p:cNvPr>
          <p:cNvSpPr/>
          <p:nvPr userDrawn="1"/>
        </p:nvSpPr>
        <p:spPr>
          <a:xfrm>
            <a:off x="1767049" y="1859084"/>
            <a:ext cx="641052" cy="641052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Ellipse 115">
            <a:extLst>
              <a:ext uri="{FF2B5EF4-FFF2-40B4-BE49-F238E27FC236}">
                <a16:creationId xmlns:a16="http://schemas.microsoft.com/office/drawing/2014/main" id="{1A791B75-7282-4951-B811-450E147AF65F}"/>
              </a:ext>
            </a:extLst>
          </p:cNvPr>
          <p:cNvSpPr/>
          <p:nvPr userDrawn="1"/>
        </p:nvSpPr>
        <p:spPr>
          <a:xfrm>
            <a:off x="4149814" y="1859084"/>
            <a:ext cx="641052" cy="641052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Ellipse 115">
            <a:extLst>
              <a:ext uri="{FF2B5EF4-FFF2-40B4-BE49-F238E27FC236}">
                <a16:creationId xmlns:a16="http://schemas.microsoft.com/office/drawing/2014/main" id="{56DA5C67-0D0D-4017-9D1C-F5B52AF948C4}"/>
              </a:ext>
            </a:extLst>
          </p:cNvPr>
          <p:cNvSpPr/>
          <p:nvPr userDrawn="1"/>
        </p:nvSpPr>
        <p:spPr>
          <a:xfrm>
            <a:off x="6568385" y="1859084"/>
            <a:ext cx="641052" cy="641052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Ellipse 115">
            <a:extLst>
              <a:ext uri="{FF2B5EF4-FFF2-40B4-BE49-F238E27FC236}">
                <a16:creationId xmlns:a16="http://schemas.microsoft.com/office/drawing/2014/main" id="{2E062582-0FC9-4832-BEF4-36BBD5326ADD}"/>
              </a:ext>
            </a:extLst>
          </p:cNvPr>
          <p:cNvSpPr/>
          <p:nvPr userDrawn="1"/>
        </p:nvSpPr>
        <p:spPr>
          <a:xfrm>
            <a:off x="9022762" y="1859084"/>
            <a:ext cx="641052" cy="641052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ED7AD421-9D42-452A-A311-5EFEF384E3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803723" y="2639744"/>
            <a:ext cx="1953630" cy="28070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5682F39-95D2-44C7-975B-C67217C144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149814" y="2639744"/>
            <a:ext cx="1953630" cy="28070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fr-FR" sz="2400" cap="all" baseline="0" dirty="0">
                <a:solidFill>
                  <a:schemeClr val="accent4"/>
                </a:solidFill>
                <a:latin typeface="AlternateGothicEF-NoTwo" pitchFamily="2" charset="0"/>
              </a:defRPr>
            </a:lvl1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F545B921-310F-4A68-956D-2338255114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568385" y="2639744"/>
            <a:ext cx="1953630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022762" y="2639744"/>
            <a:ext cx="1953630" cy="28070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fr-FR" sz="2400" kern="1200" cap="all" baseline="0" dirty="0" smtClean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B2C4EDA5-16E6-48C6-9519-415298C408AC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45" name="ZoneTexte 78">
              <a:extLst>
                <a:ext uri="{FF2B5EF4-FFF2-40B4-BE49-F238E27FC236}">
                  <a16:creationId xmlns:a16="http://schemas.microsoft.com/office/drawing/2014/main" id="{70598C10-219F-47E6-A9BE-07649A88CDAD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7583DA82-E319-4D5C-9807-D54E24F2782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ZoneTexte 78">
              <a:extLst>
                <a:ext uri="{FF2B5EF4-FFF2-40B4-BE49-F238E27FC236}">
                  <a16:creationId xmlns:a16="http://schemas.microsoft.com/office/drawing/2014/main" id="{BC375D3C-024C-4BE8-BE59-A8C6BB63D24F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EE7C0B37-ABEE-4A7D-A99B-2B4765A0CF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39" name="Forme libre : forme 38">
            <a:extLst>
              <a:ext uri="{FF2B5EF4-FFF2-40B4-BE49-F238E27FC236}">
                <a16:creationId xmlns:a16="http://schemas.microsoft.com/office/drawing/2014/main" id="{C76E0445-E8D0-428B-98BB-8A5AA591B563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D0719D25-D1BF-477C-BB95-69166864B8F5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7E98BFB5-26F7-4292-B009-079C9773D687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4" name="Forme libre : forme 53">
              <a:extLst>
                <a:ext uri="{FF2B5EF4-FFF2-40B4-BE49-F238E27FC236}">
                  <a16:creationId xmlns:a16="http://schemas.microsoft.com/office/drawing/2014/main" id="{47C515FA-28F3-4614-B79E-0277F425C738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5" name="Forme libre : forme 54">
              <a:extLst>
                <a:ext uri="{FF2B5EF4-FFF2-40B4-BE49-F238E27FC236}">
                  <a16:creationId xmlns:a16="http://schemas.microsoft.com/office/drawing/2014/main" id="{81133A06-5A55-4A1D-919B-7C7F1B3A1E1D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6" name="Forme libre : forme 55">
              <a:extLst>
                <a:ext uri="{FF2B5EF4-FFF2-40B4-BE49-F238E27FC236}">
                  <a16:creationId xmlns:a16="http://schemas.microsoft.com/office/drawing/2014/main" id="{1CB6E761-C543-403A-BD68-270E43D838F7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36" name="Image 35">
            <a:extLst>
              <a:ext uri="{FF2B5EF4-FFF2-40B4-BE49-F238E27FC236}">
                <a16:creationId xmlns:a16="http://schemas.microsoft.com/office/drawing/2014/main" id="{B04DD8A6-D714-40C0-8A2E-33A044571F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49" name="Espace réservé du texte 3">
            <a:extLst>
              <a:ext uri="{FF2B5EF4-FFF2-40B4-BE49-F238E27FC236}">
                <a16:creationId xmlns:a16="http://schemas.microsoft.com/office/drawing/2014/main" id="{BC5B7604-F015-4667-9336-B48AB90A2F1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24927566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4" name="Ellipse 115">
            <a:extLst>
              <a:ext uri="{FF2B5EF4-FFF2-40B4-BE49-F238E27FC236}">
                <a16:creationId xmlns:a16="http://schemas.microsoft.com/office/drawing/2014/main" id="{F51F1091-642D-479F-8989-D0993C187D3F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Ellipse 115">
            <a:extLst>
              <a:ext uri="{FF2B5EF4-FFF2-40B4-BE49-F238E27FC236}">
                <a16:creationId xmlns:a16="http://schemas.microsoft.com/office/drawing/2014/main" id="{EEDE1033-65E6-4660-A4EB-EB9947C3CAD8}"/>
              </a:ext>
            </a:extLst>
          </p:cNvPr>
          <p:cNvSpPr/>
          <p:nvPr userDrawn="1"/>
        </p:nvSpPr>
        <p:spPr>
          <a:xfrm>
            <a:off x="1730488" y="3549842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Ellipse 115">
            <a:extLst>
              <a:ext uri="{FF2B5EF4-FFF2-40B4-BE49-F238E27FC236}">
                <a16:creationId xmlns:a16="http://schemas.microsoft.com/office/drawing/2014/main" id="{D3455B46-32A7-4E23-A6D7-8C95D41B1224}"/>
              </a:ext>
            </a:extLst>
          </p:cNvPr>
          <p:cNvSpPr/>
          <p:nvPr userDrawn="1"/>
        </p:nvSpPr>
        <p:spPr>
          <a:xfrm>
            <a:off x="1730488" y="4754041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Ellipse 115">
            <a:extLst>
              <a:ext uri="{FF2B5EF4-FFF2-40B4-BE49-F238E27FC236}">
                <a16:creationId xmlns:a16="http://schemas.microsoft.com/office/drawing/2014/main" id="{FFDB2564-E50F-43C2-8129-05B9A538DF65}"/>
              </a:ext>
            </a:extLst>
          </p:cNvPr>
          <p:cNvSpPr/>
          <p:nvPr userDrawn="1"/>
        </p:nvSpPr>
        <p:spPr>
          <a:xfrm>
            <a:off x="6764925" y="2345643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Ellipse 115">
            <a:extLst>
              <a:ext uri="{FF2B5EF4-FFF2-40B4-BE49-F238E27FC236}">
                <a16:creationId xmlns:a16="http://schemas.microsoft.com/office/drawing/2014/main" id="{C8C06F70-25A8-43CB-B499-4CFBF7459BE1}"/>
              </a:ext>
            </a:extLst>
          </p:cNvPr>
          <p:cNvSpPr/>
          <p:nvPr userDrawn="1"/>
        </p:nvSpPr>
        <p:spPr>
          <a:xfrm>
            <a:off x="6764925" y="3549842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Ellipse 115">
            <a:extLst>
              <a:ext uri="{FF2B5EF4-FFF2-40B4-BE49-F238E27FC236}">
                <a16:creationId xmlns:a16="http://schemas.microsoft.com/office/drawing/2014/main" id="{2A87F693-CD9E-4C81-95FB-65A0A1A47854}"/>
              </a:ext>
            </a:extLst>
          </p:cNvPr>
          <p:cNvSpPr/>
          <p:nvPr userDrawn="1"/>
        </p:nvSpPr>
        <p:spPr>
          <a:xfrm>
            <a:off x="6764925" y="4754041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0CED3343-A8ED-46D4-9494-BF13E30006FC}"/>
              </a:ext>
            </a:extLst>
          </p:cNvPr>
          <p:cNvGrpSpPr/>
          <p:nvPr userDrawn="1"/>
        </p:nvGrpSpPr>
        <p:grpSpPr>
          <a:xfrm>
            <a:off x="2314510" y="3282128"/>
            <a:ext cx="4050730" cy="1237488"/>
            <a:chOff x="2314510" y="3282128"/>
            <a:chExt cx="3580324" cy="1237488"/>
          </a:xfrm>
        </p:grpSpPr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45E9E4B2-FF72-44A3-95CC-80D2397701B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AD77634E-F0E8-4EF7-BED5-2498DC0D6AA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e 61">
            <a:extLst>
              <a:ext uri="{FF2B5EF4-FFF2-40B4-BE49-F238E27FC236}">
                <a16:creationId xmlns:a16="http://schemas.microsoft.com/office/drawing/2014/main" id="{CCD76DA3-040B-4395-B5E3-69D65621CD8E}"/>
              </a:ext>
            </a:extLst>
          </p:cNvPr>
          <p:cNvGrpSpPr/>
          <p:nvPr userDrawn="1"/>
        </p:nvGrpSpPr>
        <p:grpSpPr>
          <a:xfrm>
            <a:off x="7348947" y="3282128"/>
            <a:ext cx="4050730" cy="1237488"/>
            <a:chOff x="2314510" y="3282128"/>
            <a:chExt cx="3580324" cy="1237488"/>
          </a:xfrm>
        </p:grpSpPr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EC60381A-B90C-4D75-A10E-06CA66498DB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3282128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eur droit 63">
              <a:extLst>
                <a:ext uri="{FF2B5EF4-FFF2-40B4-BE49-F238E27FC236}">
                  <a16:creationId xmlns:a16="http://schemas.microsoft.com/office/drawing/2014/main" id="{E73F28E9-B1A2-45D1-9811-FC0E282A35E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2314510" y="4519616"/>
              <a:ext cx="3580324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Espace réservé du texte 3">
            <a:extLst>
              <a:ext uri="{FF2B5EF4-FFF2-40B4-BE49-F238E27FC236}">
                <a16:creationId xmlns:a16="http://schemas.microsoft.com/office/drawing/2014/main" id="{23A93E3C-A3B3-4B85-AACA-55F3DAF965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58474" y="2606323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6" name="Espace réservé du texte 3">
            <a:extLst>
              <a:ext uri="{FF2B5EF4-FFF2-40B4-BE49-F238E27FC236}">
                <a16:creationId xmlns:a16="http://schemas.microsoft.com/office/drawing/2014/main" id="{2A41D060-847F-461C-BC62-8E9FB1D9430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58474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7" name="Espace réservé du texte 3">
            <a:extLst>
              <a:ext uri="{FF2B5EF4-FFF2-40B4-BE49-F238E27FC236}">
                <a16:creationId xmlns:a16="http://schemas.microsoft.com/office/drawing/2014/main" id="{F132509F-656A-4BDD-9B55-8FA23A9EB3B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68" name="Espace réservé du texte 3">
            <a:extLst>
              <a:ext uri="{FF2B5EF4-FFF2-40B4-BE49-F238E27FC236}">
                <a16:creationId xmlns:a16="http://schemas.microsoft.com/office/drawing/2014/main" id="{D454D12C-1E57-4FD3-A0DD-BBCEAFC645D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69" name="Espace réservé du texte 3">
            <a:extLst>
              <a:ext uri="{FF2B5EF4-FFF2-40B4-BE49-F238E27FC236}">
                <a16:creationId xmlns:a16="http://schemas.microsoft.com/office/drawing/2014/main" id="{A0C654E9-EB3E-43EA-9200-BC6C5F7ECDD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58474" y="3805676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0" name="Espace réservé du texte 3">
            <a:extLst>
              <a:ext uri="{FF2B5EF4-FFF2-40B4-BE49-F238E27FC236}">
                <a16:creationId xmlns:a16="http://schemas.microsoft.com/office/drawing/2014/main" id="{C7307472-C342-4811-A2C0-44D6DFA69F9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58474" y="3544996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6" name="Espace réservé du texte 3">
            <a:extLst>
              <a:ext uri="{FF2B5EF4-FFF2-40B4-BE49-F238E27FC236}">
                <a16:creationId xmlns:a16="http://schemas.microsoft.com/office/drawing/2014/main" id="{7F3044B0-84D5-4AC6-9A96-AFB9DD05E7B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7" name="Espace réservé du texte 3">
            <a:extLst>
              <a:ext uri="{FF2B5EF4-FFF2-40B4-BE49-F238E27FC236}">
                <a16:creationId xmlns:a16="http://schemas.microsoft.com/office/drawing/2014/main" id="{6E20A526-280C-4F6E-AB5C-3B1F6F4439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78" name="Espace réservé du texte 3">
            <a:extLst>
              <a:ext uri="{FF2B5EF4-FFF2-40B4-BE49-F238E27FC236}">
                <a16:creationId xmlns:a16="http://schemas.microsoft.com/office/drawing/2014/main" id="{C80800D1-4FE9-41B0-B13A-BDBEC3C9142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58474" y="5016188"/>
            <a:ext cx="4050731" cy="56359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79" name="Espace réservé du texte 3">
            <a:extLst>
              <a:ext uri="{FF2B5EF4-FFF2-40B4-BE49-F238E27FC236}">
                <a16:creationId xmlns:a16="http://schemas.microsoft.com/office/drawing/2014/main" id="{5492C9F5-2304-4781-9829-DC000ED625A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58474" y="4755508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48" name="Groupe 47">
            <a:extLst>
              <a:ext uri="{FF2B5EF4-FFF2-40B4-BE49-F238E27FC236}">
                <a16:creationId xmlns:a16="http://schemas.microsoft.com/office/drawing/2014/main" id="{9262184E-ED6F-4EA4-A6D9-6A8A2C84B9A1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51" name="ZoneTexte 78">
              <a:extLst>
                <a:ext uri="{FF2B5EF4-FFF2-40B4-BE49-F238E27FC236}">
                  <a16:creationId xmlns:a16="http://schemas.microsoft.com/office/drawing/2014/main" id="{D3B6616E-E044-47B7-BD8A-F9666160F39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52" name="Connecteur droit 51">
              <a:extLst>
                <a:ext uri="{FF2B5EF4-FFF2-40B4-BE49-F238E27FC236}">
                  <a16:creationId xmlns:a16="http://schemas.microsoft.com/office/drawing/2014/main" id="{E2FE9048-6C04-466D-9C4F-630C0C909C7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ZoneTexte 78">
              <a:extLst>
                <a:ext uri="{FF2B5EF4-FFF2-40B4-BE49-F238E27FC236}">
                  <a16:creationId xmlns:a16="http://schemas.microsoft.com/office/drawing/2014/main" id="{76C5D928-A643-490D-A70A-3D40A07AE48B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40" name="Espace réservé du numéro de diapositive 5">
            <a:extLst>
              <a:ext uri="{FF2B5EF4-FFF2-40B4-BE49-F238E27FC236}">
                <a16:creationId xmlns:a16="http://schemas.microsoft.com/office/drawing/2014/main" id="{5465FDD8-1256-4D19-8F1F-62B97B07E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71" name="Forme libre : forme 70">
            <a:extLst>
              <a:ext uri="{FF2B5EF4-FFF2-40B4-BE49-F238E27FC236}">
                <a16:creationId xmlns:a16="http://schemas.microsoft.com/office/drawing/2014/main" id="{2B6A5E12-91FB-4830-A15A-142EAC40EA37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72" name="Groupe 71">
            <a:extLst>
              <a:ext uri="{FF2B5EF4-FFF2-40B4-BE49-F238E27FC236}">
                <a16:creationId xmlns:a16="http://schemas.microsoft.com/office/drawing/2014/main" id="{E3DA8D47-DB87-4A2F-81CE-2023DBC4227D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73" name="Rectangle : coins arrondis 72">
              <a:extLst>
                <a:ext uri="{FF2B5EF4-FFF2-40B4-BE49-F238E27FC236}">
                  <a16:creationId xmlns:a16="http://schemas.microsoft.com/office/drawing/2014/main" id="{34C23C18-BEB9-4AEF-92E6-0AF5F11A3FE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4" name="Forme libre : forme 73">
              <a:extLst>
                <a:ext uri="{FF2B5EF4-FFF2-40B4-BE49-F238E27FC236}">
                  <a16:creationId xmlns:a16="http://schemas.microsoft.com/office/drawing/2014/main" id="{93E09301-E6D6-48D6-A744-2236B94322D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80" name="Forme libre : forme 79">
              <a:extLst>
                <a:ext uri="{FF2B5EF4-FFF2-40B4-BE49-F238E27FC236}">
                  <a16:creationId xmlns:a16="http://schemas.microsoft.com/office/drawing/2014/main" id="{A8EF3C20-9ED6-43D4-B216-380CA27230A4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81" name="Forme libre : forme 80">
              <a:extLst>
                <a:ext uri="{FF2B5EF4-FFF2-40B4-BE49-F238E27FC236}">
                  <a16:creationId xmlns:a16="http://schemas.microsoft.com/office/drawing/2014/main" id="{734D3FEA-8763-4BC7-8FD0-E5D1D31A32E4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41" name="Image 40">
            <a:extLst>
              <a:ext uri="{FF2B5EF4-FFF2-40B4-BE49-F238E27FC236}">
                <a16:creationId xmlns:a16="http://schemas.microsoft.com/office/drawing/2014/main" id="{057A1D53-0742-44CF-999C-7810668FC5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54" name="Espace réservé du texte 3">
            <a:extLst>
              <a:ext uri="{FF2B5EF4-FFF2-40B4-BE49-F238E27FC236}">
                <a16:creationId xmlns:a16="http://schemas.microsoft.com/office/drawing/2014/main" id="{4384999D-AB39-466F-8452-CA2EB98911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38025422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os + tex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dre 41">
            <a:extLst>
              <a:ext uri="{FF2B5EF4-FFF2-40B4-BE49-F238E27FC236}">
                <a16:creationId xmlns:a16="http://schemas.microsoft.com/office/drawing/2014/main" id="{1B71244D-D057-4D3C-829E-0FF738D9563A}"/>
              </a:ext>
            </a:extLst>
          </p:cNvPr>
          <p:cNvSpPr/>
          <p:nvPr userDrawn="1"/>
        </p:nvSpPr>
        <p:spPr>
          <a:xfrm>
            <a:off x="529771" y="0"/>
            <a:ext cx="11662228" cy="6858000"/>
          </a:xfrm>
          <a:prstGeom prst="frame">
            <a:avLst>
              <a:gd name="adj1" fmla="val 772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8" name="Titre 2">
            <a:extLst>
              <a:ext uri="{FF2B5EF4-FFF2-40B4-BE49-F238E27FC236}">
                <a16:creationId xmlns:a16="http://schemas.microsoft.com/office/drawing/2014/main" id="{F133F4D0-61A9-4799-B01B-6C465CEB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7048" y="943746"/>
            <a:ext cx="9246093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75" name="Espace réservé du texte 3">
            <a:extLst>
              <a:ext uri="{FF2B5EF4-FFF2-40B4-BE49-F238E27FC236}">
                <a16:creationId xmlns:a16="http://schemas.microsoft.com/office/drawing/2014/main" id="{450FAD8C-6401-4E17-96A8-622987C5FE3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14509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5F6BB3DD-1CE7-4E96-93DA-76380911E67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314509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48" name="Ellipse 115">
            <a:extLst>
              <a:ext uri="{FF2B5EF4-FFF2-40B4-BE49-F238E27FC236}">
                <a16:creationId xmlns:a16="http://schemas.microsoft.com/office/drawing/2014/main" id="{4175B6FC-DEC1-4F72-98AF-38855DFA6FA3}"/>
              </a:ext>
            </a:extLst>
          </p:cNvPr>
          <p:cNvSpPr/>
          <p:nvPr userDrawn="1"/>
        </p:nvSpPr>
        <p:spPr>
          <a:xfrm>
            <a:off x="1730488" y="2345643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41C92D1A-E312-4C26-8D66-0B1477BFF522}"/>
              </a:ext>
            </a:extLst>
          </p:cNvPr>
          <p:cNvSpPr/>
          <p:nvPr userDrawn="1"/>
        </p:nvSpPr>
        <p:spPr>
          <a:xfrm>
            <a:off x="1730488" y="3148129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E820385D-41EA-4901-8403-7A7F65D2CCE6}"/>
              </a:ext>
            </a:extLst>
          </p:cNvPr>
          <p:cNvSpPr/>
          <p:nvPr userDrawn="1"/>
        </p:nvSpPr>
        <p:spPr>
          <a:xfrm>
            <a:off x="1730488" y="3950615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Ellipse 115">
            <a:extLst>
              <a:ext uri="{FF2B5EF4-FFF2-40B4-BE49-F238E27FC236}">
                <a16:creationId xmlns:a16="http://schemas.microsoft.com/office/drawing/2014/main" id="{CFE64AA4-9C2D-41DF-9A61-F08BDEC6473D}"/>
              </a:ext>
            </a:extLst>
          </p:cNvPr>
          <p:cNvSpPr/>
          <p:nvPr userDrawn="1"/>
        </p:nvSpPr>
        <p:spPr>
          <a:xfrm>
            <a:off x="1730488" y="4753101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Ellipse 115">
            <a:extLst>
              <a:ext uri="{FF2B5EF4-FFF2-40B4-BE49-F238E27FC236}">
                <a16:creationId xmlns:a16="http://schemas.microsoft.com/office/drawing/2014/main" id="{CFCBC869-53C9-4DD2-BEE2-ABCB3DC5E039}"/>
              </a:ext>
            </a:extLst>
          </p:cNvPr>
          <p:cNvSpPr/>
          <p:nvPr userDrawn="1"/>
        </p:nvSpPr>
        <p:spPr>
          <a:xfrm>
            <a:off x="6793936" y="2345643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Ellipse 115">
            <a:extLst>
              <a:ext uri="{FF2B5EF4-FFF2-40B4-BE49-F238E27FC236}">
                <a16:creationId xmlns:a16="http://schemas.microsoft.com/office/drawing/2014/main" id="{36C52FC6-FDEC-49E1-B5D9-A715B365CBED}"/>
              </a:ext>
            </a:extLst>
          </p:cNvPr>
          <p:cNvSpPr/>
          <p:nvPr userDrawn="1"/>
        </p:nvSpPr>
        <p:spPr>
          <a:xfrm>
            <a:off x="6793936" y="3148129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Ellipse 115">
            <a:extLst>
              <a:ext uri="{FF2B5EF4-FFF2-40B4-BE49-F238E27FC236}">
                <a16:creationId xmlns:a16="http://schemas.microsoft.com/office/drawing/2014/main" id="{BE3BFDA7-627A-4391-BE76-D4942A2BE134}"/>
              </a:ext>
            </a:extLst>
          </p:cNvPr>
          <p:cNvSpPr/>
          <p:nvPr userDrawn="1"/>
        </p:nvSpPr>
        <p:spPr>
          <a:xfrm>
            <a:off x="6793936" y="3950615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Ellipse 115">
            <a:extLst>
              <a:ext uri="{FF2B5EF4-FFF2-40B4-BE49-F238E27FC236}">
                <a16:creationId xmlns:a16="http://schemas.microsoft.com/office/drawing/2014/main" id="{2FD84254-1B3A-4436-9E1C-9EF716EC96D7}"/>
              </a:ext>
            </a:extLst>
          </p:cNvPr>
          <p:cNvSpPr/>
          <p:nvPr userDrawn="1"/>
        </p:nvSpPr>
        <p:spPr>
          <a:xfrm>
            <a:off x="6793936" y="4753101"/>
            <a:ext cx="454776" cy="45477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DADE1574-25DD-4BD6-8DB1-E27075F8468D}"/>
              </a:ext>
            </a:extLst>
          </p:cNvPr>
          <p:cNvGrpSpPr/>
          <p:nvPr userDrawn="1"/>
        </p:nvGrpSpPr>
        <p:grpSpPr>
          <a:xfrm>
            <a:off x="2314509" y="2977328"/>
            <a:ext cx="3580324" cy="1613616"/>
            <a:chOff x="1732514" y="2831129"/>
            <a:chExt cx="3935693" cy="1613616"/>
          </a:xfrm>
        </p:grpSpPr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CD698E69-4B0A-418D-83C8-E54DD67E6F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98FBF0F4-ACEB-4868-8831-1965482550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cteur droit 71">
              <a:extLst>
                <a:ext uri="{FF2B5EF4-FFF2-40B4-BE49-F238E27FC236}">
                  <a16:creationId xmlns:a16="http://schemas.microsoft.com/office/drawing/2014/main" id="{FDB50C29-6B27-4605-B1B3-FC3FE45905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0A11CAB8-E5C2-43CF-AAF5-AD7C3A0E679F}"/>
              </a:ext>
            </a:extLst>
          </p:cNvPr>
          <p:cNvGrpSpPr/>
          <p:nvPr userDrawn="1"/>
        </p:nvGrpSpPr>
        <p:grpSpPr>
          <a:xfrm>
            <a:off x="7377957" y="2977328"/>
            <a:ext cx="3580324" cy="1613616"/>
            <a:chOff x="1732514" y="2831129"/>
            <a:chExt cx="3935693" cy="1613616"/>
          </a:xfrm>
        </p:grpSpPr>
        <p:cxnSp>
          <p:nvCxnSpPr>
            <p:cNvPr id="74" name="Connecteur droit 73">
              <a:extLst>
                <a:ext uri="{FF2B5EF4-FFF2-40B4-BE49-F238E27FC236}">
                  <a16:creationId xmlns:a16="http://schemas.microsoft.com/office/drawing/2014/main" id="{91D8B419-A3FC-452C-9D3F-017A406F9E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4444745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F669A356-6CC4-4C90-BF32-CB158D9951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3637937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8A30C032-1858-44CF-9D26-3C286EEE4F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32514" y="2831129"/>
              <a:ext cx="3935693" cy="0"/>
            </a:xfrm>
            <a:prstGeom prst="line">
              <a:avLst/>
            </a:prstGeom>
            <a:ln>
              <a:solidFill>
                <a:schemeClr val="accent4"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Espace réservé du texte 3">
            <a:extLst>
              <a:ext uri="{FF2B5EF4-FFF2-40B4-BE49-F238E27FC236}">
                <a16:creationId xmlns:a16="http://schemas.microsoft.com/office/drawing/2014/main" id="{BC8569BF-3C60-4463-9C17-7DCC4DA200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377957" y="260632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3" name="Espace réservé du texte 3">
            <a:extLst>
              <a:ext uri="{FF2B5EF4-FFF2-40B4-BE49-F238E27FC236}">
                <a16:creationId xmlns:a16="http://schemas.microsoft.com/office/drawing/2014/main" id="{93974831-32D5-4EAC-A664-C7163C6002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77957" y="234564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4" name="Espace réservé du texte 3">
            <a:extLst>
              <a:ext uri="{FF2B5EF4-FFF2-40B4-BE49-F238E27FC236}">
                <a16:creationId xmlns:a16="http://schemas.microsoft.com/office/drawing/2014/main" id="{36DC73E9-3394-4599-AE58-418775ABD1D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314509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5" name="Espace réservé du texte 3">
            <a:extLst>
              <a:ext uri="{FF2B5EF4-FFF2-40B4-BE49-F238E27FC236}">
                <a16:creationId xmlns:a16="http://schemas.microsoft.com/office/drawing/2014/main" id="{57F623FE-878C-465A-9CE4-10FE9FD9ED0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314509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6" name="Espace réservé du texte 3">
            <a:extLst>
              <a:ext uri="{FF2B5EF4-FFF2-40B4-BE49-F238E27FC236}">
                <a16:creationId xmlns:a16="http://schemas.microsoft.com/office/drawing/2014/main" id="{4A5E9039-D2E1-4F0D-9A13-E29199ECBEF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377957" y="3408809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7" name="Espace réservé du texte 3">
            <a:extLst>
              <a:ext uri="{FF2B5EF4-FFF2-40B4-BE49-F238E27FC236}">
                <a16:creationId xmlns:a16="http://schemas.microsoft.com/office/drawing/2014/main" id="{A0B8A8DC-53C5-44FD-A0DF-2EC18C2D70B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77957" y="3148129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88" name="Espace réservé du texte 3">
            <a:extLst>
              <a:ext uri="{FF2B5EF4-FFF2-40B4-BE49-F238E27FC236}">
                <a16:creationId xmlns:a16="http://schemas.microsoft.com/office/drawing/2014/main" id="{1966B84A-520B-466C-A002-999F9E2796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14509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89" name="Espace réservé du texte 3">
            <a:extLst>
              <a:ext uri="{FF2B5EF4-FFF2-40B4-BE49-F238E27FC236}">
                <a16:creationId xmlns:a16="http://schemas.microsoft.com/office/drawing/2014/main" id="{3A23FC7D-057E-4085-890B-B3B1E3C2074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314509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0" name="Espace réservé du texte 3">
            <a:extLst>
              <a:ext uri="{FF2B5EF4-FFF2-40B4-BE49-F238E27FC236}">
                <a16:creationId xmlns:a16="http://schemas.microsoft.com/office/drawing/2014/main" id="{B00E7A0C-DE34-4313-BBAA-DABC416F346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377957" y="4216424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1" name="Espace réservé du texte 3">
            <a:extLst>
              <a:ext uri="{FF2B5EF4-FFF2-40B4-BE49-F238E27FC236}">
                <a16:creationId xmlns:a16="http://schemas.microsoft.com/office/drawing/2014/main" id="{DAC6A338-6250-426B-9652-86645FE8BEA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77957" y="3955744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2" name="Espace réservé du texte 3">
            <a:extLst>
              <a:ext uri="{FF2B5EF4-FFF2-40B4-BE49-F238E27FC236}">
                <a16:creationId xmlns:a16="http://schemas.microsoft.com/office/drawing/2014/main" id="{2309AE66-BC8F-48A3-ADF9-21C5E976C05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314509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3" name="Espace réservé du texte 3">
            <a:extLst>
              <a:ext uri="{FF2B5EF4-FFF2-40B4-BE49-F238E27FC236}">
                <a16:creationId xmlns:a16="http://schemas.microsoft.com/office/drawing/2014/main" id="{73F7D94D-2883-4634-B3C9-5EA224D7E97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4509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sp>
        <p:nvSpPr>
          <p:cNvPr id="94" name="Espace réservé du texte 3">
            <a:extLst>
              <a:ext uri="{FF2B5EF4-FFF2-40B4-BE49-F238E27FC236}">
                <a16:creationId xmlns:a16="http://schemas.microsoft.com/office/drawing/2014/main" id="{2EC9C56B-813E-4384-A31B-E4C1A47A627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377957" y="5007473"/>
            <a:ext cx="4050731" cy="24169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1200">
                <a:latin typeface="Calibri" panose="020F0502020204030204" pitchFamily="34" charset="0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95" name="Espace réservé du texte 3">
            <a:extLst>
              <a:ext uri="{FF2B5EF4-FFF2-40B4-BE49-F238E27FC236}">
                <a16:creationId xmlns:a16="http://schemas.microsoft.com/office/drawing/2014/main" id="{F53AE46E-7E3D-4DA2-9727-637A5B0A5BA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377957" y="4746793"/>
            <a:ext cx="4050731" cy="28070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lang="fr-FR" sz="20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 cap="all" baseline="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 cap="all" baseline="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 cap="all" baseline="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SOUS TITRE</a:t>
            </a:r>
          </a:p>
        </p:txBody>
      </p: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B64708B5-2506-478E-B075-6225FC1829DA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55" name="ZoneTexte 78">
              <a:extLst>
                <a:ext uri="{FF2B5EF4-FFF2-40B4-BE49-F238E27FC236}">
                  <a16:creationId xmlns:a16="http://schemas.microsoft.com/office/drawing/2014/main" id="{29E2BD66-FBCD-417E-8479-0EAE60210B3C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5E5BD977-599D-451F-9C99-741C7E66706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ZoneTexte 78">
              <a:extLst>
                <a:ext uri="{FF2B5EF4-FFF2-40B4-BE49-F238E27FC236}">
                  <a16:creationId xmlns:a16="http://schemas.microsoft.com/office/drawing/2014/main" id="{D6472D0B-C703-40B1-8C03-87238134FB6A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49" name="Espace réservé du numéro de diapositive 5">
            <a:extLst>
              <a:ext uri="{FF2B5EF4-FFF2-40B4-BE49-F238E27FC236}">
                <a16:creationId xmlns:a16="http://schemas.microsoft.com/office/drawing/2014/main" id="{D01521D8-39F7-4893-930F-5D6B4C0A2A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69" name="Forme libre : forme 68">
            <a:extLst>
              <a:ext uri="{FF2B5EF4-FFF2-40B4-BE49-F238E27FC236}">
                <a16:creationId xmlns:a16="http://schemas.microsoft.com/office/drawing/2014/main" id="{215CC455-7921-4BB8-A856-86F14E841EB4}"/>
              </a:ext>
            </a:extLst>
          </p:cNvPr>
          <p:cNvSpPr/>
          <p:nvPr userDrawn="1"/>
        </p:nvSpPr>
        <p:spPr>
          <a:xfrm>
            <a:off x="1428253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grpSp>
        <p:nvGrpSpPr>
          <p:cNvPr id="70" name="Groupe 69">
            <a:extLst>
              <a:ext uri="{FF2B5EF4-FFF2-40B4-BE49-F238E27FC236}">
                <a16:creationId xmlns:a16="http://schemas.microsoft.com/office/drawing/2014/main" id="{47097EA1-09AF-419F-AA37-E95345741A0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76" name="Rectangle : coins arrondis 75">
              <a:extLst>
                <a:ext uri="{FF2B5EF4-FFF2-40B4-BE49-F238E27FC236}">
                  <a16:creationId xmlns:a16="http://schemas.microsoft.com/office/drawing/2014/main" id="{0406484F-4BC0-4E2B-83DC-A3705B85D3CE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7" name="Forme libre : forme 76">
              <a:extLst>
                <a:ext uri="{FF2B5EF4-FFF2-40B4-BE49-F238E27FC236}">
                  <a16:creationId xmlns:a16="http://schemas.microsoft.com/office/drawing/2014/main" id="{353A19B2-9370-4480-92A7-7E334B10956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8" name="Forme libre : forme 77">
              <a:extLst>
                <a:ext uri="{FF2B5EF4-FFF2-40B4-BE49-F238E27FC236}">
                  <a16:creationId xmlns:a16="http://schemas.microsoft.com/office/drawing/2014/main" id="{DA9ECBCB-0AE1-4B0C-8D06-CAD7ED72B43A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79" name="Forme libre : forme 78">
              <a:extLst>
                <a:ext uri="{FF2B5EF4-FFF2-40B4-BE49-F238E27FC236}">
                  <a16:creationId xmlns:a16="http://schemas.microsoft.com/office/drawing/2014/main" id="{44FF0EDE-96C7-4EAD-BF5D-FE930A24BB88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pic>
        <p:nvPicPr>
          <p:cNvPr id="63" name="Image 62">
            <a:extLst>
              <a:ext uri="{FF2B5EF4-FFF2-40B4-BE49-F238E27FC236}">
                <a16:creationId xmlns:a16="http://schemas.microsoft.com/office/drawing/2014/main" id="{0F7955C3-E4EB-4A25-9EBF-498EDCD0F4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64" name="Espace réservé du texte 3">
            <a:extLst>
              <a:ext uri="{FF2B5EF4-FFF2-40B4-BE49-F238E27FC236}">
                <a16:creationId xmlns:a16="http://schemas.microsoft.com/office/drawing/2014/main" id="{6804E7FD-145B-41FA-8C97-E2FF8E081F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34982060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4 picto 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11" name="Espace réservé pour une image  10">
            <a:extLst>
              <a:ext uri="{FF2B5EF4-FFF2-40B4-BE49-F238E27FC236}">
                <a16:creationId xmlns:a16="http://schemas.microsoft.com/office/drawing/2014/main" id="{7727DF19-15C9-4320-8544-2C183D8207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76804F84-FBDB-403A-8FF9-3B25A0DEDA75}"/>
              </a:ext>
            </a:extLst>
          </p:cNvPr>
          <p:cNvSpPr/>
          <p:nvPr userDrawn="1"/>
        </p:nvSpPr>
        <p:spPr>
          <a:xfrm>
            <a:off x="7624276" y="2414488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Ellipse 115">
            <a:extLst>
              <a:ext uri="{FF2B5EF4-FFF2-40B4-BE49-F238E27FC236}">
                <a16:creationId xmlns:a16="http://schemas.microsoft.com/office/drawing/2014/main" id="{19092D0F-0E1D-4242-AB47-4A3B3F417ED9}"/>
              </a:ext>
            </a:extLst>
          </p:cNvPr>
          <p:cNvSpPr/>
          <p:nvPr userDrawn="1"/>
        </p:nvSpPr>
        <p:spPr>
          <a:xfrm>
            <a:off x="7624276" y="3939936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Ellipse 115">
            <a:extLst>
              <a:ext uri="{FF2B5EF4-FFF2-40B4-BE49-F238E27FC236}">
                <a16:creationId xmlns:a16="http://schemas.microsoft.com/office/drawing/2014/main" id="{A537FF82-93B1-4578-B5AF-D29D46988F0A}"/>
              </a:ext>
            </a:extLst>
          </p:cNvPr>
          <p:cNvSpPr/>
          <p:nvPr userDrawn="1"/>
        </p:nvSpPr>
        <p:spPr>
          <a:xfrm>
            <a:off x="9572168" y="2414488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llipse 115">
            <a:extLst>
              <a:ext uri="{FF2B5EF4-FFF2-40B4-BE49-F238E27FC236}">
                <a16:creationId xmlns:a16="http://schemas.microsoft.com/office/drawing/2014/main" id="{307058F0-F35B-4CC4-8037-B78F398E9FE5}"/>
              </a:ext>
            </a:extLst>
          </p:cNvPr>
          <p:cNvSpPr/>
          <p:nvPr userDrawn="1"/>
        </p:nvSpPr>
        <p:spPr>
          <a:xfrm>
            <a:off x="9572168" y="3955538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DA00935A-FE70-4A43-8571-2594021825DB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3645352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DBB28F28-E70F-4239-BCA7-BFE8B830FE87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3645352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75FB53DF-D1A7-4F54-839F-FAE298692D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33527" y="46159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4D122B3-810B-462F-941A-1C6D61AF78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1419" y="46159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A57FF1F5-D4C0-43CB-BB45-66445770BC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3527" y="31107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BABEF0BC-7A96-45DD-8EE1-D237B31215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81419" y="3110754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grpSp>
        <p:nvGrpSpPr>
          <p:cNvPr id="32" name="Groupe 31">
            <a:extLst>
              <a:ext uri="{FF2B5EF4-FFF2-40B4-BE49-F238E27FC236}">
                <a16:creationId xmlns:a16="http://schemas.microsoft.com/office/drawing/2014/main" id="{26FBB2E7-3AAC-44C6-B69E-9A57D3DC4871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43" name="ZoneTexte 78">
              <a:extLst>
                <a:ext uri="{FF2B5EF4-FFF2-40B4-BE49-F238E27FC236}">
                  <a16:creationId xmlns:a16="http://schemas.microsoft.com/office/drawing/2014/main" id="{C36348DC-3779-4F13-BC3D-CCB27BF49C6D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985B759B-1FBE-4ABC-A07C-907C0E4100E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ZoneTexte 78">
              <a:extLst>
                <a:ext uri="{FF2B5EF4-FFF2-40B4-BE49-F238E27FC236}">
                  <a16:creationId xmlns:a16="http://schemas.microsoft.com/office/drawing/2014/main" id="{783D5D6E-843D-41C4-86A7-D7782882C5C4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47" name="Groupe 46">
            <a:extLst>
              <a:ext uri="{FF2B5EF4-FFF2-40B4-BE49-F238E27FC236}">
                <a16:creationId xmlns:a16="http://schemas.microsoft.com/office/drawing/2014/main" id="{0656AEE5-30CC-494E-B4CA-F3FC0ED19590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8" name="Rectangle : coins arrondis 47">
              <a:extLst>
                <a:ext uri="{FF2B5EF4-FFF2-40B4-BE49-F238E27FC236}">
                  <a16:creationId xmlns:a16="http://schemas.microsoft.com/office/drawing/2014/main" id="{E750A046-F1F1-42F9-BE84-464DDF24878F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49" name="Forme libre : forme 48">
              <a:extLst>
                <a:ext uri="{FF2B5EF4-FFF2-40B4-BE49-F238E27FC236}">
                  <a16:creationId xmlns:a16="http://schemas.microsoft.com/office/drawing/2014/main" id="{A33F8CFF-B56A-468B-86DA-6BC81A6366BF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0" name="Forme libre : forme 49">
              <a:extLst>
                <a:ext uri="{FF2B5EF4-FFF2-40B4-BE49-F238E27FC236}">
                  <a16:creationId xmlns:a16="http://schemas.microsoft.com/office/drawing/2014/main" id="{7C996A75-E4B2-4136-975A-1508AE12B90A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1" name="Forme libre : forme 50">
              <a:extLst>
                <a:ext uri="{FF2B5EF4-FFF2-40B4-BE49-F238E27FC236}">
                  <a16:creationId xmlns:a16="http://schemas.microsoft.com/office/drawing/2014/main" id="{CC892FB4-A7FA-4E59-810C-B572505571AE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8D299D03-784F-4F89-BD23-5CE60FBF7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D4AE6DB0-B275-4C79-98F7-2CD438DDC8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9" name="Espace réservé du texte 3">
            <a:extLst>
              <a:ext uri="{FF2B5EF4-FFF2-40B4-BE49-F238E27FC236}">
                <a16:creationId xmlns:a16="http://schemas.microsoft.com/office/drawing/2014/main" id="{3C954195-E56F-4DEF-B5DE-D6E501531C9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193714581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uche - 6 picto 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e libre : forme 8">
            <a:extLst>
              <a:ext uri="{FF2B5EF4-FFF2-40B4-BE49-F238E27FC236}">
                <a16:creationId xmlns:a16="http://schemas.microsoft.com/office/drawing/2014/main" id="{725BDD40-2AC7-428A-A36D-DFE60D2562E6}"/>
              </a:ext>
            </a:extLst>
          </p:cNvPr>
          <p:cNvSpPr/>
          <p:nvPr userDrawn="1"/>
        </p:nvSpPr>
        <p:spPr>
          <a:xfrm>
            <a:off x="6549051" y="1018476"/>
            <a:ext cx="179328" cy="304800"/>
          </a:xfrm>
          <a:custGeom>
            <a:avLst/>
            <a:gdLst>
              <a:gd name="connsiteX0" fmla="*/ 726255 w 833892"/>
              <a:gd name="connsiteY0" fmla="*/ 1412255 h 1417344"/>
              <a:gd name="connsiteX1" fmla="*/ -2313 w 833892"/>
              <a:gd name="connsiteY1" fmla="*/ 1889 h 1417344"/>
              <a:gd name="connsiteX2" fmla="*/ 23786 w 833892"/>
              <a:gd name="connsiteY2" fmla="*/ -207 h 1417344"/>
              <a:gd name="connsiteX3" fmla="*/ 282961 w 833892"/>
              <a:gd name="connsiteY3" fmla="*/ 650 h 1417344"/>
              <a:gd name="connsiteX4" fmla="*/ 317252 w 833892"/>
              <a:gd name="connsiteY4" fmla="*/ 21129 h 1417344"/>
              <a:gd name="connsiteX5" fmla="*/ 777405 w 833892"/>
              <a:gd name="connsiteY5" fmla="*/ 912003 h 1417344"/>
              <a:gd name="connsiteX6" fmla="*/ 799692 w 833892"/>
              <a:gd name="connsiteY6" fmla="*/ 1311291 h 1417344"/>
              <a:gd name="connsiteX7" fmla="*/ 740542 w 833892"/>
              <a:gd name="connsiteY7" fmla="*/ 1416923 h 141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3892" h="1417344">
                <a:moveTo>
                  <a:pt x="726255" y="1412255"/>
                </a:moveTo>
                <a:cubicBezTo>
                  <a:pt x="484130" y="943435"/>
                  <a:pt x="241907" y="474710"/>
                  <a:pt x="-2313" y="1889"/>
                </a:cubicBezTo>
                <a:cubicBezTo>
                  <a:pt x="8831" y="936"/>
                  <a:pt x="16737" y="-207"/>
                  <a:pt x="23786" y="-207"/>
                </a:cubicBezTo>
                <a:cubicBezTo>
                  <a:pt x="110178" y="-207"/>
                  <a:pt x="196568" y="-1064"/>
                  <a:pt x="282961" y="650"/>
                </a:cubicBezTo>
                <a:cubicBezTo>
                  <a:pt x="296867" y="1984"/>
                  <a:pt x="309441" y="9499"/>
                  <a:pt x="317252" y="21129"/>
                </a:cubicBezTo>
                <a:cubicBezTo>
                  <a:pt x="471652" y="317547"/>
                  <a:pt x="626623" y="613680"/>
                  <a:pt x="777405" y="912003"/>
                </a:cubicBezTo>
                <a:cubicBezTo>
                  <a:pt x="841982" y="1039923"/>
                  <a:pt x="848080" y="1175845"/>
                  <a:pt x="799692" y="1311291"/>
                </a:cubicBezTo>
                <a:cubicBezTo>
                  <a:pt x="786263" y="1348724"/>
                  <a:pt x="760641" y="1381871"/>
                  <a:pt x="740542" y="1416923"/>
                </a:cubicBezTo>
                <a:close/>
              </a:path>
            </a:pathLst>
          </a:custGeom>
          <a:solidFill>
            <a:srgbClr val="1FA1C2"/>
          </a:solidFill>
          <a:ln w="9525" cap="flat">
            <a:noFill/>
            <a:prstDash val="solid"/>
            <a:miter/>
          </a:ln>
        </p:spPr>
        <p:txBody>
          <a:bodyPr wrap="none" rtlCol="0" anchor="ctr"/>
          <a:lstStyle/>
          <a:p>
            <a:endParaRPr lang="fr-FR">
              <a:solidFill>
                <a:schemeClr val="bg1"/>
              </a:solidFill>
            </a:endParaRP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7846" y="943746"/>
            <a:ext cx="3969385" cy="680418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cap="all" baseline="0">
                <a:latin typeface="AlternateGothicEF-NoTwo"/>
              </a:defRPr>
            </a:lvl1pPr>
          </a:lstStyle>
          <a:p>
            <a:r>
              <a:rPr lang="fr-FR"/>
              <a:t>TITRE</a:t>
            </a:r>
          </a:p>
        </p:txBody>
      </p:sp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6" name="Forme libre : forme 45">
            <a:extLst>
              <a:ext uri="{FF2B5EF4-FFF2-40B4-BE49-F238E27FC236}">
                <a16:creationId xmlns:a16="http://schemas.microsoft.com/office/drawing/2014/main" id="{BEF4E9C9-C0C6-4452-8B3D-650844BB3093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6" name="Ellipse 115">
            <a:extLst>
              <a:ext uri="{FF2B5EF4-FFF2-40B4-BE49-F238E27FC236}">
                <a16:creationId xmlns:a16="http://schemas.microsoft.com/office/drawing/2014/main" id="{76804F84-FBDB-403A-8FF9-3B25A0DEDA75}"/>
              </a:ext>
            </a:extLst>
          </p:cNvPr>
          <p:cNvSpPr/>
          <p:nvPr userDrawn="1"/>
        </p:nvSpPr>
        <p:spPr>
          <a:xfrm>
            <a:off x="7624276" y="2024824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Ellipse 115">
            <a:extLst>
              <a:ext uri="{FF2B5EF4-FFF2-40B4-BE49-F238E27FC236}">
                <a16:creationId xmlns:a16="http://schemas.microsoft.com/office/drawing/2014/main" id="{19092D0F-0E1D-4242-AB47-4A3B3F417ED9}"/>
              </a:ext>
            </a:extLst>
          </p:cNvPr>
          <p:cNvSpPr/>
          <p:nvPr userDrawn="1"/>
        </p:nvSpPr>
        <p:spPr>
          <a:xfrm>
            <a:off x="7624276" y="3550272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Ellipse 115">
            <a:extLst>
              <a:ext uri="{FF2B5EF4-FFF2-40B4-BE49-F238E27FC236}">
                <a16:creationId xmlns:a16="http://schemas.microsoft.com/office/drawing/2014/main" id="{A537FF82-93B1-4578-B5AF-D29D46988F0A}"/>
              </a:ext>
            </a:extLst>
          </p:cNvPr>
          <p:cNvSpPr/>
          <p:nvPr userDrawn="1"/>
        </p:nvSpPr>
        <p:spPr>
          <a:xfrm>
            <a:off x="9572168" y="2024824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llipse 115">
            <a:extLst>
              <a:ext uri="{FF2B5EF4-FFF2-40B4-BE49-F238E27FC236}">
                <a16:creationId xmlns:a16="http://schemas.microsoft.com/office/drawing/2014/main" id="{307058F0-F35B-4CC4-8037-B78F398E9FE5}"/>
              </a:ext>
            </a:extLst>
          </p:cNvPr>
          <p:cNvSpPr/>
          <p:nvPr userDrawn="1"/>
        </p:nvSpPr>
        <p:spPr>
          <a:xfrm>
            <a:off x="9572168" y="3565874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DA00935A-FE70-4A43-8571-2594021825DB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DBB28F28-E70F-4239-BCA7-BFE8B830FE87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3255688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3">
            <a:extLst>
              <a:ext uri="{FF2B5EF4-FFF2-40B4-BE49-F238E27FC236}">
                <a16:creationId xmlns:a16="http://schemas.microsoft.com/office/drawing/2014/main" id="{75FB53DF-D1A7-4F54-839F-FAE298692D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33527" y="42262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4" name="Espace réservé du texte 3">
            <a:extLst>
              <a:ext uri="{FF2B5EF4-FFF2-40B4-BE49-F238E27FC236}">
                <a16:creationId xmlns:a16="http://schemas.microsoft.com/office/drawing/2014/main" id="{04D122B3-810B-462F-941A-1C6D61AF78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81419" y="42262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35" name="Espace réservé du texte 3">
            <a:extLst>
              <a:ext uri="{FF2B5EF4-FFF2-40B4-BE49-F238E27FC236}">
                <a16:creationId xmlns:a16="http://schemas.microsoft.com/office/drawing/2014/main" id="{A57FF1F5-D4C0-43CB-BB45-66445770BC0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3527" y="27210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BABEF0BC-7A96-45DD-8EE1-D237B312158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81419" y="2721090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51" name="Ellipse 115">
            <a:extLst>
              <a:ext uri="{FF2B5EF4-FFF2-40B4-BE49-F238E27FC236}">
                <a16:creationId xmlns:a16="http://schemas.microsoft.com/office/drawing/2014/main" id="{60BBA67E-7578-42A4-B7B2-E7E2A08BE1BE}"/>
              </a:ext>
            </a:extLst>
          </p:cNvPr>
          <p:cNvSpPr/>
          <p:nvPr userDrawn="1"/>
        </p:nvSpPr>
        <p:spPr>
          <a:xfrm>
            <a:off x="7624276" y="4999161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Ellipse 115">
            <a:extLst>
              <a:ext uri="{FF2B5EF4-FFF2-40B4-BE49-F238E27FC236}">
                <a16:creationId xmlns:a16="http://schemas.microsoft.com/office/drawing/2014/main" id="{0D738182-5CEE-415A-A460-6C3FBC60F9C0}"/>
              </a:ext>
            </a:extLst>
          </p:cNvPr>
          <p:cNvSpPr/>
          <p:nvPr userDrawn="1"/>
        </p:nvSpPr>
        <p:spPr>
          <a:xfrm>
            <a:off x="9572168" y="5014763"/>
            <a:ext cx="543086" cy="543086"/>
          </a:xfrm>
          <a:prstGeom prst="ellipse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3" name="Connecteur droit 52">
            <a:extLst>
              <a:ext uri="{FF2B5EF4-FFF2-40B4-BE49-F238E27FC236}">
                <a16:creationId xmlns:a16="http://schemas.microsoft.com/office/drawing/2014/main" id="{B84F2B34-7560-4FB3-99E8-8F972A2C25F0}"/>
              </a:ext>
            </a:extLst>
          </p:cNvPr>
          <p:cNvCxnSpPr>
            <a:cxnSpLocks/>
          </p:cNvCxnSpPr>
          <p:nvPr userDrawn="1"/>
        </p:nvCxnSpPr>
        <p:spPr>
          <a:xfrm flipH="1">
            <a:off x="9281419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eur droit 53">
            <a:extLst>
              <a:ext uri="{FF2B5EF4-FFF2-40B4-BE49-F238E27FC236}">
                <a16:creationId xmlns:a16="http://schemas.microsoft.com/office/drawing/2014/main" id="{9768EC88-EE99-4385-BF26-5614C204BBB6}"/>
              </a:ext>
            </a:extLst>
          </p:cNvPr>
          <p:cNvCxnSpPr>
            <a:cxnSpLocks/>
          </p:cNvCxnSpPr>
          <p:nvPr userDrawn="1"/>
        </p:nvCxnSpPr>
        <p:spPr>
          <a:xfrm flipH="1">
            <a:off x="7333527" y="4704577"/>
            <a:ext cx="1124584" cy="0"/>
          </a:xfrm>
          <a:prstGeom prst="line">
            <a:avLst/>
          </a:prstGeom>
          <a:ln>
            <a:solidFill>
              <a:schemeClr val="accent4">
                <a:alpha val="2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Espace réservé du texte 3">
            <a:extLst>
              <a:ext uri="{FF2B5EF4-FFF2-40B4-BE49-F238E27FC236}">
                <a16:creationId xmlns:a16="http://schemas.microsoft.com/office/drawing/2014/main" id="{9C1F887A-E349-4FB7-B95A-D2FBFCC3DE9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33527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56" name="Espace réservé du texte 3">
            <a:extLst>
              <a:ext uri="{FF2B5EF4-FFF2-40B4-BE49-F238E27FC236}">
                <a16:creationId xmlns:a16="http://schemas.microsoft.com/office/drawing/2014/main" id="{446E4117-B3A2-4A24-85DC-1CEE9D47D18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81419" y="5675179"/>
            <a:ext cx="1124585" cy="2569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800" kern="1200" cap="all" spc="200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Texte</a:t>
            </a:r>
          </a:p>
        </p:txBody>
      </p:sp>
      <p:sp>
        <p:nvSpPr>
          <p:cNvPr id="43" name="Espace réservé pour une image  10">
            <a:extLst>
              <a:ext uri="{FF2B5EF4-FFF2-40B4-BE49-F238E27FC236}">
                <a16:creationId xmlns:a16="http://schemas.microsoft.com/office/drawing/2014/main" id="{3B023F92-40ED-42F8-92EE-7D2BE7AA6B2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31019"/>
            <a:ext cx="5066392" cy="5798947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grpSp>
        <p:nvGrpSpPr>
          <p:cNvPr id="44" name="Groupe 43">
            <a:extLst>
              <a:ext uri="{FF2B5EF4-FFF2-40B4-BE49-F238E27FC236}">
                <a16:creationId xmlns:a16="http://schemas.microsoft.com/office/drawing/2014/main" id="{0D1F2A6D-3AAF-442F-B1CF-15E5B0AC3B25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45" name="ZoneTexte 78">
              <a:extLst>
                <a:ext uri="{FF2B5EF4-FFF2-40B4-BE49-F238E27FC236}">
                  <a16:creationId xmlns:a16="http://schemas.microsoft.com/office/drawing/2014/main" id="{8FEAAA70-F6AE-439F-98B7-9AE7A1EEB825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C5C32A68-5E66-4C3C-8B15-F54D9C99089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78">
              <a:extLst>
                <a:ext uri="{FF2B5EF4-FFF2-40B4-BE49-F238E27FC236}">
                  <a16:creationId xmlns:a16="http://schemas.microsoft.com/office/drawing/2014/main" id="{5A6E21EA-8DE5-4BE4-94D4-DEAEFEAF8A4C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9C8C6649-1686-4FBC-A510-35762C8DA093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50" name="Rectangle : coins arrondis 49">
              <a:extLst>
                <a:ext uri="{FF2B5EF4-FFF2-40B4-BE49-F238E27FC236}">
                  <a16:creationId xmlns:a16="http://schemas.microsoft.com/office/drawing/2014/main" id="{203FECF9-DFCE-454F-A667-2B114C6B95E8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57" name="Forme libre : forme 56">
              <a:extLst>
                <a:ext uri="{FF2B5EF4-FFF2-40B4-BE49-F238E27FC236}">
                  <a16:creationId xmlns:a16="http://schemas.microsoft.com/office/drawing/2014/main" id="{F1DE956F-12ED-4B3B-A75D-86105E059B79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8" name="Forme libre : forme 57">
              <a:extLst>
                <a:ext uri="{FF2B5EF4-FFF2-40B4-BE49-F238E27FC236}">
                  <a16:creationId xmlns:a16="http://schemas.microsoft.com/office/drawing/2014/main" id="{EE5568A9-510F-4187-A485-C47C3A155F09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59" name="Forme libre : forme 58">
              <a:extLst>
                <a:ext uri="{FF2B5EF4-FFF2-40B4-BE49-F238E27FC236}">
                  <a16:creationId xmlns:a16="http://schemas.microsoft.com/office/drawing/2014/main" id="{16146740-0738-4EF2-A3D8-9E1045E14A3B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7" name="Espace réservé du numéro de diapositive 5">
            <a:extLst>
              <a:ext uri="{FF2B5EF4-FFF2-40B4-BE49-F238E27FC236}">
                <a16:creationId xmlns:a16="http://schemas.microsoft.com/office/drawing/2014/main" id="{6C2531EF-36F9-4B09-8D75-A5DE9A38EA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EF508468-CE32-447A-89E4-3C15C9893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9" name="Espace réservé du texte 3">
            <a:extLst>
              <a:ext uri="{FF2B5EF4-FFF2-40B4-BE49-F238E27FC236}">
                <a16:creationId xmlns:a16="http://schemas.microsoft.com/office/drawing/2014/main" id="{46F60886-9CBF-47D8-8860-47BE3D696A0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74611532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matiè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25869C3-0308-4EB7-8BBC-B6F7E19DE907}"/>
              </a:ext>
            </a:extLst>
          </p:cNvPr>
          <p:cNvSpPr/>
          <p:nvPr userDrawn="1"/>
        </p:nvSpPr>
        <p:spPr>
          <a:xfrm>
            <a:off x="1066802" y="531019"/>
            <a:ext cx="5029187" cy="5785698"/>
          </a:xfrm>
          <a:prstGeom prst="rect">
            <a:avLst/>
          </a:prstGeom>
          <a:solidFill>
            <a:srgbClr val="1FA1C2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F9FAA65C-2507-4BDE-B662-605288889B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943223" y="531019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sp>
        <p:nvSpPr>
          <p:cNvPr id="24" name="Forme libre : forme 23">
            <a:extLst>
              <a:ext uri="{FF2B5EF4-FFF2-40B4-BE49-F238E27FC236}">
                <a16:creationId xmlns:a16="http://schemas.microsoft.com/office/drawing/2014/main" id="{B2CE8C89-C193-452A-91C4-49F02D0EBF60}"/>
              </a:ext>
            </a:extLst>
          </p:cNvPr>
          <p:cNvSpPr/>
          <p:nvPr userDrawn="1"/>
        </p:nvSpPr>
        <p:spPr>
          <a:xfrm>
            <a:off x="6103620" y="0"/>
            <a:ext cx="6088380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5" name="Espace réservé pour une image  20">
            <a:extLst>
              <a:ext uri="{FF2B5EF4-FFF2-40B4-BE49-F238E27FC236}">
                <a16:creationId xmlns:a16="http://schemas.microsoft.com/office/drawing/2014/main" id="{1331A515-0E5A-4E00-8113-D764B1B9B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3752" y="1109911"/>
            <a:ext cx="4502478" cy="465798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endParaRPr lang="fr-FR"/>
          </a:p>
        </p:txBody>
      </p:sp>
      <p:sp>
        <p:nvSpPr>
          <p:cNvPr id="23" name="Espace réservé du texte 3">
            <a:extLst>
              <a:ext uri="{FF2B5EF4-FFF2-40B4-BE49-F238E27FC236}">
                <a16:creationId xmlns:a16="http://schemas.microsoft.com/office/drawing/2014/main" id="{3E072070-2E91-4AB4-B921-A5156A438D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93667" y="4829768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2400" kern="1200" cap="all" baseline="0" dirty="0"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NOM</a:t>
            </a:r>
          </a:p>
        </p:txBody>
      </p: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E5047DA4-C852-45FA-9C0B-357EB03A1A18}"/>
              </a:ext>
            </a:extLst>
          </p:cNvPr>
          <p:cNvCxnSpPr>
            <a:cxnSpLocks/>
          </p:cNvCxnSpPr>
          <p:nvPr userDrawn="1"/>
        </p:nvCxnSpPr>
        <p:spPr>
          <a:xfrm>
            <a:off x="3577715" y="4150006"/>
            <a:ext cx="0" cy="467360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itre 2">
            <a:extLst>
              <a:ext uri="{FF2B5EF4-FFF2-40B4-BE49-F238E27FC236}">
                <a16:creationId xmlns:a16="http://schemas.microsoft.com/office/drawing/2014/main" id="{86F3BAD1-4007-41B0-982E-8FD34ADC5C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3666" y="2582274"/>
            <a:ext cx="3779071" cy="680418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defRPr lang="fr-FR" sz="54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GothicEF-NoTwo" pitchFamily="2" charset="0"/>
                <a:ea typeface="+mn-ea"/>
                <a:cs typeface="+mn-cs"/>
              </a:defRPr>
            </a:lvl1pPr>
          </a:lstStyle>
          <a:p>
            <a:r>
              <a:rPr lang="fr-FR"/>
              <a:t>NOM</a:t>
            </a:r>
            <a:br>
              <a:rPr lang="fr-FR"/>
            </a:br>
            <a:r>
              <a:rPr lang="fr-FR"/>
              <a:t>TITRE</a:t>
            </a:r>
          </a:p>
        </p:txBody>
      </p:sp>
      <p:sp>
        <p:nvSpPr>
          <p:cNvPr id="43" name="Espace réservé du texte 3">
            <a:extLst>
              <a:ext uri="{FF2B5EF4-FFF2-40B4-BE49-F238E27FC236}">
                <a16:creationId xmlns:a16="http://schemas.microsoft.com/office/drawing/2014/main" id="{CF181C59-0AE1-4381-A177-4FE039EDAA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93667" y="5201408"/>
            <a:ext cx="3779067" cy="38685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lang="fr-FR" sz="1400" kern="1200" dirty="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0850" indent="-180975">
              <a:buClr>
                <a:srgbClr val="0095BB"/>
              </a:buClr>
              <a:defRPr sz="1400">
                <a:latin typeface="Calibri Light" panose="02000503040000020004" pitchFamily="50" charset="0"/>
              </a:defRPr>
            </a:lvl2pPr>
            <a:lvl3pPr marL="804863" indent="-180975">
              <a:buClr>
                <a:srgbClr val="0095BB"/>
              </a:buClr>
              <a:defRPr sz="1200">
                <a:latin typeface="Calibri Light" panose="02000503040000020004" pitchFamily="50" charset="0"/>
              </a:defRPr>
            </a:lvl3pPr>
            <a:lvl4pPr marL="1257300" indent="-182563">
              <a:buClr>
                <a:srgbClr val="0095BB"/>
              </a:buClr>
              <a:defRPr sz="1100">
                <a:latin typeface="Calibri Light" panose="02000503040000020004" pitchFamily="50" charset="0"/>
              </a:defRPr>
            </a:lvl4pPr>
            <a:lvl5pPr>
              <a:defRPr>
                <a:latin typeface="Calibri Light" panose="02000503040000020004" pitchFamily="50" charset="0"/>
              </a:defRPr>
            </a:lvl5pPr>
          </a:lstStyle>
          <a:p>
            <a:pPr lvl="0"/>
            <a:r>
              <a:rPr lang="fr-FR"/>
              <a:t>Profession</a:t>
            </a:r>
          </a:p>
        </p:txBody>
      </p: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894576B2-411F-4860-A0CD-EC642EF30AE1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37" name="ZoneTexte 78">
              <a:extLst>
                <a:ext uri="{FF2B5EF4-FFF2-40B4-BE49-F238E27FC236}">
                  <a16:creationId xmlns:a16="http://schemas.microsoft.com/office/drawing/2014/main" id="{B0BFC170-8659-47E1-B18C-BE5C0C6DD9AA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096563BF-AF8F-49BE-AAEB-2AA548A28E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ZoneTexte 78">
              <a:extLst>
                <a:ext uri="{FF2B5EF4-FFF2-40B4-BE49-F238E27FC236}">
                  <a16:creationId xmlns:a16="http://schemas.microsoft.com/office/drawing/2014/main" id="{8DEA5464-7838-4669-B3AC-B1295ABFE896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B23EB9F6-FB9E-48B1-8412-271F00DEDC2A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41" name="Rectangle : coins arrondis 40">
              <a:extLst>
                <a:ext uri="{FF2B5EF4-FFF2-40B4-BE49-F238E27FC236}">
                  <a16:creationId xmlns:a16="http://schemas.microsoft.com/office/drawing/2014/main" id="{A1D03894-6E7A-4E8C-9CE3-89570719A126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2" name="Forme libre : forme 41">
              <a:extLst>
                <a:ext uri="{FF2B5EF4-FFF2-40B4-BE49-F238E27FC236}">
                  <a16:creationId xmlns:a16="http://schemas.microsoft.com/office/drawing/2014/main" id="{6FA9654A-9CF2-4F66-9855-C30A20B83020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4" name="Forme libre : forme 43">
              <a:extLst>
                <a:ext uri="{FF2B5EF4-FFF2-40B4-BE49-F238E27FC236}">
                  <a16:creationId xmlns:a16="http://schemas.microsoft.com/office/drawing/2014/main" id="{C685927E-6CDD-4C00-97CB-3DF82F9C0DF3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45" name="Forme libre : forme 44">
              <a:extLst>
                <a:ext uri="{FF2B5EF4-FFF2-40B4-BE49-F238E27FC236}">
                  <a16:creationId xmlns:a16="http://schemas.microsoft.com/office/drawing/2014/main" id="{7B3ABA3F-F760-46CD-B3F9-553032BF7AA2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27" name="Espace réservé du numéro de diapositive 5">
            <a:extLst>
              <a:ext uri="{FF2B5EF4-FFF2-40B4-BE49-F238E27FC236}">
                <a16:creationId xmlns:a16="http://schemas.microsoft.com/office/drawing/2014/main" id="{8C64A7A5-FC74-4E4F-BF71-0F22D6829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29" name="Image 28">
            <a:extLst>
              <a:ext uri="{FF2B5EF4-FFF2-40B4-BE49-F238E27FC236}">
                <a16:creationId xmlns:a16="http://schemas.microsoft.com/office/drawing/2014/main" id="{0947EB2D-25DD-436F-AA7C-15FB7468C8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0" name="Espace réservé du texte 3">
            <a:extLst>
              <a:ext uri="{FF2B5EF4-FFF2-40B4-BE49-F238E27FC236}">
                <a16:creationId xmlns:a16="http://schemas.microsoft.com/office/drawing/2014/main" id="{BA8DD990-0F55-45ED-9EA7-DB9B125A96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81744719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Bleu fonc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189AD16-A28F-4D1C-BFEB-E6E928E86B00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29771" y="-2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D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DDC25E-D887-4CE7-B0D1-952CE774DFEE}"/>
              </a:ext>
            </a:extLst>
          </p:cNvPr>
          <p:cNvSpPr/>
          <p:nvPr userDrawn="1"/>
        </p:nvSpPr>
        <p:spPr>
          <a:xfrm>
            <a:off x="6103141" y="531018"/>
            <a:ext cx="5545934" cy="579929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noProof="0"/>
          </a:p>
        </p:txBody>
      </p:sp>
      <p:sp>
        <p:nvSpPr>
          <p:cNvPr id="23" name="Espace réservé pour une image  10">
            <a:extLst>
              <a:ext uri="{FF2B5EF4-FFF2-40B4-BE49-F238E27FC236}">
                <a16:creationId xmlns:a16="http://schemas.microsoft.com/office/drawing/2014/main" id="{A64D5C3A-21A0-42A7-BBD3-6780FB751B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2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14050099-353C-422B-9A18-505FB549114D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2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9" name="Titre 2">
            <a:extLst>
              <a:ext uri="{FF2B5EF4-FFF2-40B4-BE49-F238E27FC236}">
                <a16:creationId xmlns:a16="http://schemas.microsoft.com/office/drawing/2014/main" id="{FF3072D2-3968-4CB5-9DCC-33782E67207D}"/>
              </a:ext>
            </a:extLst>
          </p:cNvPr>
          <p:cNvSpPr txBox="1">
            <a:spLocks/>
          </p:cNvSpPr>
          <p:nvPr userDrawn="1"/>
        </p:nvSpPr>
        <p:spPr>
          <a:xfrm>
            <a:off x="6943085" y="2855373"/>
            <a:ext cx="3779071" cy="1276350"/>
          </a:xfrm>
          <a:prstGeom prst="rect">
            <a:avLst/>
          </a:prstGeom>
        </p:spPr>
        <p:txBody>
          <a:bodyPr vert="horz" lIns="0" tIns="0" rIns="0" bIns="0" rtlCol="0" anchor="t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fr-FR" sz="5400" kern="1200" cap="all" spc="200" baseline="0" dirty="0">
                <a:ln w="6350">
                  <a:noFill/>
                </a:ln>
                <a:solidFill>
                  <a:schemeClr val="accent4"/>
                </a:solidFill>
                <a:latin typeface="AlternateGothicEF NoTwo" panose="02000006040000020004" pitchFamily="2" charset="0"/>
                <a:ea typeface="+mn-ea"/>
                <a:cs typeface="+mn-cs"/>
              </a:defRPr>
            </a:lvl1pPr>
          </a:lstStyle>
          <a:p>
            <a:r>
              <a:rPr lang="fr-FR">
                <a:solidFill>
                  <a:schemeClr val="bg1"/>
                </a:solidFill>
                <a:latin typeface="AlternateGothicEF-NoTwo" pitchFamily="2" charset="0"/>
              </a:rPr>
              <a:t>TITRE</a:t>
            </a:r>
            <a:br>
              <a:rPr lang="fr-FR">
                <a:solidFill>
                  <a:schemeClr val="bg1"/>
                </a:solidFill>
                <a:latin typeface="AlternateGothicEF-NoTwo" pitchFamily="2" charset="0"/>
              </a:rPr>
            </a:br>
            <a:r>
              <a:rPr lang="fr-FR" err="1">
                <a:solidFill>
                  <a:schemeClr val="bg1"/>
                </a:solidFill>
                <a:latin typeface="AlternateGothicEF-NoTwo" pitchFamily="2" charset="0"/>
              </a:rPr>
              <a:t>TITRE</a:t>
            </a:r>
            <a:endParaRPr lang="fr-FR">
              <a:solidFill>
                <a:schemeClr val="bg1"/>
              </a:solidFill>
              <a:latin typeface="AlternateGothicEF-NoTwo" pitchFamily="2" charset="0"/>
            </a:endParaRPr>
          </a:p>
        </p:txBody>
      </p: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E1BDE251-1D03-41CB-A734-7DD7758450FA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8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B1A8CE46-3819-45E7-A4D0-2B5722FDDAF7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24" name="ZoneTexte 78">
              <a:extLst>
                <a:ext uri="{FF2B5EF4-FFF2-40B4-BE49-F238E27FC236}">
                  <a16:creationId xmlns:a16="http://schemas.microsoft.com/office/drawing/2014/main" id="{4B6A2D60-E880-4C8B-B944-C8AB45AC0FDF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25" name="Connecteur droit 24">
              <a:extLst>
                <a:ext uri="{FF2B5EF4-FFF2-40B4-BE49-F238E27FC236}">
                  <a16:creationId xmlns:a16="http://schemas.microsoft.com/office/drawing/2014/main" id="{4ACC56E2-D925-4204-8748-5627D2223D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ZoneTexte 78">
              <a:extLst>
                <a:ext uri="{FF2B5EF4-FFF2-40B4-BE49-F238E27FC236}">
                  <a16:creationId xmlns:a16="http://schemas.microsoft.com/office/drawing/2014/main" id="{02ED7A13-6AEC-4DE8-858A-103A66EADA4B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DE6D32D2-C3CE-459D-8214-E2037B4B717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28" name="Rectangle : coins arrondis 27">
              <a:extLst>
                <a:ext uri="{FF2B5EF4-FFF2-40B4-BE49-F238E27FC236}">
                  <a16:creationId xmlns:a16="http://schemas.microsoft.com/office/drawing/2014/main" id="{86A4ECA9-2127-4D93-9B61-9F18B48CC5C4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29" name="Forme libre : forme 28">
              <a:extLst>
                <a:ext uri="{FF2B5EF4-FFF2-40B4-BE49-F238E27FC236}">
                  <a16:creationId xmlns:a16="http://schemas.microsoft.com/office/drawing/2014/main" id="{D2B314C4-F570-4644-8B8F-EDCDF3325835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0" name="Forme libre : forme 29">
              <a:extLst>
                <a:ext uri="{FF2B5EF4-FFF2-40B4-BE49-F238E27FC236}">
                  <a16:creationId xmlns:a16="http://schemas.microsoft.com/office/drawing/2014/main" id="{ADE38E92-9269-4330-8D10-892B243FCD9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  <p:sp>
          <p:nvSpPr>
            <p:cNvPr id="31" name="Forme libre : forme 30">
              <a:extLst>
                <a:ext uri="{FF2B5EF4-FFF2-40B4-BE49-F238E27FC236}">
                  <a16:creationId xmlns:a16="http://schemas.microsoft.com/office/drawing/2014/main" id="{717E0CA3-5F13-4801-99A7-560FDD84FF13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chemeClr val="bg1"/>
                </a:solidFill>
              </a:endParaRPr>
            </a:p>
          </p:txBody>
        </p:sp>
      </p:grpSp>
      <p:sp>
        <p:nvSpPr>
          <p:cNvPr id="34" name="Espace réservé du numéro de diapositive 5">
            <a:extLst>
              <a:ext uri="{FF2B5EF4-FFF2-40B4-BE49-F238E27FC236}">
                <a16:creationId xmlns:a16="http://schemas.microsoft.com/office/drawing/2014/main" id="{DAD971C8-9BCC-4CAB-8F70-C379D022A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48DDA468-B29D-44BF-BD8C-98AB6798F6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36" name="Espace réservé du texte 3">
            <a:extLst>
              <a:ext uri="{FF2B5EF4-FFF2-40B4-BE49-F238E27FC236}">
                <a16:creationId xmlns:a16="http://schemas.microsoft.com/office/drawing/2014/main" id="{681E7F81-AC9D-44A4-8AD5-5BC286F6BF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213163542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0E0051-96E7-08FB-BF4E-03AB4AE497DE}"/>
              </a:ext>
            </a:extLst>
          </p:cNvPr>
          <p:cNvSpPr/>
          <p:nvPr userDrawn="1"/>
        </p:nvSpPr>
        <p:spPr>
          <a:xfrm>
            <a:off x="1" y="0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165ACD-F83A-420E-87F7-CA6729FBD84F}"/>
              </a:ext>
            </a:extLst>
          </p:cNvPr>
          <p:cNvSpPr/>
          <p:nvPr userDrawn="1"/>
        </p:nvSpPr>
        <p:spPr>
          <a:xfrm>
            <a:off x="-1" y="0"/>
            <a:ext cx="12192001" cy="3427977"/>
          </a:xfrm>
          <a:prstGeom prst="rect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DF62DCAD-CD86-4340-8FF4-882894C68D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46100" y="538163"/>
            <a:ext cx="11099800" cy="3529012"/>
          </a:xfrm>
          <a:custGeom>
            <a:avLst/>
            <a:gdLst>
              <a:gd name="connsiteX0" fmla="*/ 0 w 11099800"/>
              <a:gd name="connsiteY0" fmla="*/ 0 h 3529012"/>
              <a:gd name="connsiteX1" fmla="*/ 11099800 w 11099800"/>
              <a:gd name="connsiteY1" fmla="*/ 0 h 3529012"/>
              <a:gd name="connsiteX2" fmla="*/ 11099800 w 11099800"/>
              <a:gd name="connsiteY2" fmla="*/ 3529012 h 3529012"/>
              <a:gd name="connsiteX3" fmla="*/ 6188075 w 11099800"/>
              <a:gd name="connsiteY3" fmla="*/ 3529012 h 3529012"/>
              <a:gd name="connsiteX4" fmla="*/ 6188075 w 11099800"/>
              <a:gd name="connsiteY4" fmla="*/ 2890835 h 3529012"/>
              <a:gd name="connsiteX5" fmla="*/ 4911725 w 11099800"/>
              <a:gd name="connsiteY5" fmla="*/ 2890835 h 3529012"/>
              <a:gd name="connsiteX6" fmla="*/ 4911725 w 11099800"/>
              <a:gd name="connsiteY6" fmla="*/ 3529012 h 3529012"/>
              <a:gd name="connsiteX7" fmla="*/ 0 w 11099800"/>
              <a:gd name="connsiteY7" fmla="*/ 3529012 h 3529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099800" h="3529012">
                <a:moveTo>
                  <a:pt x="0" y="0"/>
                </a:moveTo>
                <a:lnTo>
                  <a:pt x="11099800" y="0"/>
                </a:lnTo>
                <a:lnTo>
                  <a:pt x="11099800" y="3529012"/>
                </a:lnTo>
                <a:lnTo>
                  <a:pt x="6188075" y="3529012"/>
                </a:lnTo>
                <a:lnTo>
                  <a:pt x="6188075" y="2890835"/>
                </a:lnTo>
                <a:lnTo>
                  <a:pt x="4911725" y="2890835"/>
                </a:lnTo>
                <a:lnTo>
                  <a:pt x="4911725" y="3529012"/>
                </a:lnTo>
                <a:lnTo>
                  <a:pt x="0" y="3529012"/>
                </a:lnTo>
                <a:close/>
              </a:path>
            </a:pathLst>
          </a:custGeom>
          <a:noFill/>
          <a:effectLst/>
        </p:spPr>
        <p:txBody>
          <a:bodyPr wrap="square">
            <a:noAutofit/>
          </a:bodyPr>
          <a:lstStyle>
            <a:lvl1pPr marL="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877E33BE-8B4E-4719-BA0F-3EC6C53C57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897063" y="5055195"/>
            <a:ext cx="8469312" cy="7741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800" cap="all" baseline="0">
                <a:solidFill>
                  <a:srgbClr val="305174"/>
                </a:solidFill>
                <a:latin typeface="AlternateGothicEF-NoTwo"/>
              </a:defRPr>
            </a:lvl1pPr>
          </a:lstStyle>
          <a:p>
            <a:pPr lvl="0"/>
            <a:r>
              <a:rPr lang="fr-FR"/>
              <a:t>FIN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DC0A895E-5D03-4419-A280-A4CCDBADAC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457825" y="3428998"/>
            <a:ext cx="1276350" cy="1276350"/>
          </a:xfrm>
          <a:prstGeom prst="rect">
            <a:avLst/>
          </a:prstGeom>
          <a:effectLst>
            <a:outerShdw blurRad="622300" dist="38100" dir="5400000" algn="t" rotWithShape="0">
              <a:prstClr val="black">
                <a:alpha val="19000"/>
              </a:prstClr>
            </a:outerShdw>
          </a:effectLst>
        </p:spPr>
      </p:pic>
      <p:grpSp>
        <p:nvGrpSpPr>
          <p:cNvPr id="2" name="Groupe 1">
            <a:extLst>
              <a:ext uri="{FF2B5EF4-FFF2-40B4-BE49-F238E27FC236}">
                <a16:creationId xmlns:a16="http://schemas.microsoft.com/office/drawing/2014/main" id="{9E31C959-45EC-48A4-B74F-E9E990CE3544}"/>
              </a:ext>
            </a:extLst>
          </p:cNvPr>
          <p:cNvGrpSpPr/>
          <p:nvPr userDrawn="1"/>
        </p:nvGrpSpPr>
        <p:grpSpPr>
          <a:xfrm>
            <a:off x="4762625" y="6451629"/>
            <a:ext cx="2666748" cy="162209"/>
            <a:chOff x="4768825" y="6451629"/>
            <a:chExt cx="2666748" cy="162209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85CABFE5-11D2-4BAA-BB84-BFB73A883BC8}"/>
                </a:ext>
              </a:extLst>
            </p:cNvPr>
            <p:cNvGrpSpPr/>
            <p:nvPr userDrawn="1"/>
          </p:nvGrpSpPr>
          <p:grpSpPr>
            <a:xfrm>
              <a:off x="5017858" y="6451629"/>
              <a:ext cx="2417715" cy="162209"/>
              <a:chOff x="3502931" y="5938672"/>
              <a:chExt cx="2060757" cy="162209"/>
            </a:xfrm>
          </p:grpSpPr>
          <p:sp>
            <p:nvSpPr>
              <p:cNvPr id="8" name="ZoneTexte 78">
                <a:extLst>
                  <a:ext uri="{FF2B5EF4-FFF2-40B4-BE49-F238E27FC236}">
                    <a16:creationId xmlns:a16="http://schemas.microsoft.com/office/drawing/2014/main" id="{6FB52FE7-C612-47C0-ABB3-5C712A307E56}"/>
                  </a:ext>
                </a:extLst>
              </p:cNvPr>
              <p:cNvSpPr txBox="1"/>
              <p:nvPr userDrawn="1"/>
            </p:nvSpPr>
            <p:spPr>
              <a:xfrm>
                <a:off x="3502931" y="5942832"/>
                <a:ext cx="1329440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000">
                    <a:solidFill>
                      <a:srgbClr val="1D395A"/>
                    </a:solidFill>
                    <a:latin typeface="AlternateGothicEF-NoTwo" pitchFamily="2" charset="0"/>
                  </a:rPr>
                  <a:t>LIKE,SHARE, FOLLOW ! </a:t>
                </a:r>
                <a:r>
                  <a:rPr lang="en-US" sz="1000">
                    <a:solidFill>
                      <a:schemeClr val="tx1"/>
                    </a:solidFill>
                    <a:latin typeface="Calibri" panose="020F0502020204030204" pitchFamily="34" charset="0"/>
                  </a:rPr>
                  <a:t>@emlv_paris</a:t>
                </a:r>
              </a:p>
            </p:txBody>
          </p:sp>
          <p:cxnSp>
            <p:nvCxnSpPr>
              <p:cNvPr id="10" name="Connecteur droit 9">
                <a:extLst>
                  <a:ext uri="{FF2B5EF4-FFF2-40B4-BE49-F238E27FC236}">
                    <a16:creationId xmlns:a16="http://schemas.microsoft.com/office/drawing/2014/main" id="{53B0DD2D-239C-43FC-BDEB-8C4F7A44AAF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5132387" y="5938672"/>
                <a:ext cx="0" cy="162209"/>
              </a:xfrm>
              <a:prstGeom prst="line">
                <a:avLst/>
              </a:prstGeom>
              <a:ln>
                <a:solidFill>
                  <a:srgbClr val="A0CBD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ZoneTexte 78">
                <a:extLst>
                  <a:ext uri="{FF2B5EF4-FFF2-40B4-BE49-F238E27FC236}">
                    <a16:creationId xmlns:a16="http://schemas.microsoft.com/office/drawing/2014/main" id="{26F935CF-BDEA-40C7-A04F-06F55067F506}"/>
                  </a:ext>
                </a:extLst>
              </p:cNvPr>
              <p:cNvSpPr txBox="1"/>
              <p:nvPr userDrawn="1"/>
            </p:nvSpPr>
            <p:spPr>
              <a:xfrm>
                <a:off x="5172917" y="5942832"/>
                <a:ext cx="390771" cy="15388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>
                <a:defPPr>
                  <a:defRPr lang="fr-FR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000">
                    <a:solidFill>
                      <a:srgbClr val="1D395A"/>
                    </a:solidFill>
                    <a:latin typeface="AlternateGothicEF-NoTwo" pitchFamily="2" charset="0"/>
                  </a:rPr>
                  <a:t>EMLV.FR</a:t>
                </a:r>
              </a:p>
            </p:txBody>
          </p:sp>
        </p:grpSp>
        <p:grpSp>
          <p:nvGrpSpPr>
            <p:cNvPr id="12" name="Groupe 11">
              <a:extLst>
                <a:ext uri="{FF2B5EF4-FFF2-40B4-BE49-F238E27FC236}">
                  <a16:creationId xmlns:a16="http://schemas.microsoft.com/office/drawing/2014/main" id="{8F436CFF-C1FE-4CC8-BE94-9576EEB4BEB5}"/>
                </a:ext>
              </a:extLst>
            </p:cNvPr>
            <p:cNvGrpSpPr/>
            <p:nvPr userDrawn="1"/>
          </p:nvGrpSpPr>
          <p:grpSpPr>
            <a:xfrm>
              <a:off x="4768825" y="6454461"/>
              <a:ext cx="156544" cy="156544"/>
              <a:chOff x="8824402" y="6456342"/>
              <a:chExt cx="156544" cy="156544"/>
            </a:xfrm>
          </p:grpSpPr>
          <p:sp>
            <p:nvSpPr>
              <p:cNvPr id="13" name="Rectangle : coins arrondis 12">
                <a:extLst>
                  <a:ext uri="{FF2B5EF4-FFF2-40B4-BE49-F238E27FC236}">
                    <a16:creationId xmlns:a16="http://schemas.microsoft.com/office/drawing/2014/main" id="{87F280A1-CDAF-4999-9BFA-37A5608F1A56}"/>
                  </a:ext>
                </a:extLst>
              </p:cNvPr>
              <p:cNvSpPr/>
              <p:nvPr/>
            </p:nvSpPr>
            <p:spPr>
              <a:xfrm>
                <a:off x="8824402" y="6456342"/>
                <a:ext cx="156544" cy="156544"/>
              </a:xfrm>
              <a:prstGeom prst="roundRect">
                <a:avLst>
                  <a:gd name="adj" fmla="val 21512"/>
                </a:avLst>
              </a:prstGeom>
              <a:solidFill>
                <a:srgbClr val="1FA1C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Forme libre : forme 13">
                <a:extLst>
                  <a:ext uri="{FF2B5EF4-FFF2-40B4-BE49-F238E27FC236}">
                    <a16:creationId xmlns:a16="http://schemas.microsoft.com/office/drawing/2014/main" id="{DA2236A5-DC76-45CA-8D63-6CCD51B8DF46}"/>
                  </a:ext>
                </a:extLst>
              </p:cNvPr>
              <p:cNvSpPr/>
              <p:nvPr/>
            </p:nvSpPr>
            <p:spPr>
              <a:xfrm>
                <a:off x="8873033" y="6503092"/>
                <a:ext cx="59283" cy="59283"/>
              </a:xfrm>
              <a:custGeom>
                <a:avLst/>
                <a:gdLst>
                  <a:gd name="connsiteX0" fmla="*/ 372235 w 744474"/>
                  <a:gd name="connsiteY0" fmla="*/ 744100 h 744473"/>
                  <a:gd name="connsiteX1" fmla="*/ -97 w 744474"/>
                  <a:gd name="connsiteY1" fmla="*/ 371958 h 744473"/>
                  <a:gd name="connsiteX2" fmla="*/ 372045 w 744474"/>
                  <a:gd name="connsiteY2" fmla="*/ -374 h 744473"/>
                  <a:gd name="connsiteX3" fmla="*/ 744377 w 744474"/>
                  <a:gd name="connsiteY3" fmla="*/ 371768 h 744473"/>
                  <a:gd name="connsiteX4" fmla="*/ 744377 w 744474"/>
                  <a:gd name="connsiteY4" fmla="*/ 371958 h 744473"/>
                  <a:gd name="connsiteX5" fmla="*/ 372235 w 744474"/>
                  <a:gd name="connsiteY5" fmla="*/ 744100 h 744473"/>
                  <a:gd name="connsiteX6" fmla="*/ 372235 w 744474"/>
                  <a:gd name="connsiteY6" fmla="*/ 123641 h 744473"/>
                  <a:gd name="connsiteX7" fmla="*/ 123823 w 744474"/>
                  <a:gd name="connsiteY7" fmla="*/ 371863 h 744473"/>
                  <a:gd name="connsiteX8" fmla="*/ 372045 w 744474"/>
                  <a:gd name="connsiteY8" fmla="*/ 620275 h 744473"/>
                  <a:gd name="connsiteX9" fmla="*/ 620457 w 744474"/>
                  <a:gd name="connsiteY9" fmla="*/ 372054 h 744473"/>
                  <a:gd name="connsiteX10" fmla="*/ 620457 w 744474"/>
                  <a:gd name="connsiteY10" fmla="*/ 371958 h 744473"/>
                  <a:gd name="connsiteX11" fmla="*/ 372235 w 744474"/>
                  <a:gd name="connsiteY11" fmla="*/ 123641 h 744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44474" h="744473">
                    <a:moveTo>
                      <a:pt x="372235" y="744100"/>
                    </a:moveTo>
                    <a:cubicBezTo>
                      <a:pt x="166657" y="744148"/>
                      <a:pt x="-40" y="577536"/>
                      <a:pt x="-97" y="371958"/>
                    </a:cubicBezTo>
                    <a:cubicBezTo>
                      <a:pt x="-154" y="166380"/>
                      <a:pt x="166467" y="-326"/>
                      <a:pt x="372045" y="-374"/>
                    </a:cubicBezTo>
                    <a:cubicBezTo>
                      <a:pt x="577623" y="-431"/>
                      <a:pt x="744320" y="166190"/>
                      <a:pt x="744377" y="371768"/>
                    </a:cubicBezTo>
                    <a:cubicBezTo>
                      <a:pt x="744377" y="371834"/>
                      <a:pt x="744377" y="371892"/>
                      <a:pt x="744377" y="371958"/>
                    </a:cubicBezTo>
                    <a:cubicBezTo>
                      <a:pt x="744168" y="577403"/>
                      <a:pt x="577680" y="743891"/>
                      <a:pt x="372235" y="744100"/>
                    </a:cubicBezTo>
                    <a:close/>
                    <a:moveTo>
                      <a:pt x="372235" y="123641"/>
                    </a:moveTo>
                    <a:cubicBezTo>
                      <a:pt x="235094" y="123584"/>
                      <a:pt x="123880" y="234722"/>
                      <a:pt x="123823" y="371863"/>
                    </a:cubicBezTo>
                    <a:cubicBezTo>
                      <a:pt x="123766" y="509004"/>
                      <a:pt x="234904" y="620218"/>
                      <a:pt x="372045" y="620275"/>
                    </a:cubicBezTo>
                    <a:cubicBezTo>
                      <a:pt x="509186" y="620323"/>
                      <a:pt x="620400" y="509195"/>
                      <a:pt x="620457" y="372054"/>
                    </a:cubicBezTo>
                    <a:cubicBezTo>
                      <a:pt x="620457" y="372025"/>
                      <a:pt x="620457" y="371987"/>
                      <a:pt x="620457" y="371958"/>
                    </a:cubicBezTo>
                    <a:cubicBezTo>
                      <a:pt x="620295" y="234922"/>
                      <a:pt x="509272" y="123851"/>
                      <a:pt x="372235" y="12364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orme libre : forme 14">
                <a:extLst>
                  <a:ext uri="{FF2B5EF4-FFF2-40B4-BE49-F238E27FC236}">
                    <a16:creationId xmlns:a16="http://schemas.microsoft.com/office/drawing/2014/main" id="{301FED15-FB46-440B-A633-68F5FA759354}"/>
                  </a:ext>
                </a:extLst>
              </p:cNvPr>
              <p:cNvSpPr/>
              <p:nvPr/>
            </p:nvSpPr>
            <p:spPr>
              <a:xfrm>
                <a:off x="8844991" y="6475050"/>
                <a:ext cx="115366" cy="115366"/>
              </a:xfrm>
              <a:custGeom>
                <a:avLst/>
                <a:gdLst>
                  <a:gd name="connsiteX0" fmla="*/ 1070418 w 1448752"/>
                  <a:gd name="connsiteY0" fmla="*/ 1448379 h 1448752"/>
                  <a:gd name="connsiteX1" fmla="*/ 378046 w 1448752"/>
                  <a:gd name="connsiteY1" fmla="*/ 1448379 h 1448752"/>
                  <a:gd name="connsiteX2" fmla="*/ -97 w 1448752"/>
                  <a:gd name="connsiteY2" fmla="*/ 1070236 h 1448752"/>
                  <a:gd name="connsiteX3" fmla="*/ -97 w 1448752"/>
                  <a:gd name="connsiteY3" fmla="*/ 377768 h 1448752"/>
                  <a:gd name="connsiteX4" fmla="*/ 378046 w 1448752"/>
                  <a:gd name="connsiteY4" fmla="*/ -374 h 1448752"/>
                  <a:gd name="connsiteX5" fmla="*/ 1070418 w 1448752"/>
                  <a:gd name="connsiteY5" fmla="*/ -374 h 1448752"/>
                  <a:gd name="connsiteX6" fmla="*/ 1448656 w 1448752"/>
                  <a:gd name="connsiteY6" fmla="*/ 377768 h 1448752"/>
                  <a:gd name="connsiteX7" fmla="*/ 1448656 w 1448752"/>
                  <a:gd name="connsiteY7" fmla="*/ 1070236 h 1448752"/>
                  <a:gd name="connsiteX8" fmla="*/ 1070418 w 1448752"/>
                  <a:gd name="connsiteY8" fmla="*/ 1448379 h 1448752"/>
                  <a:gd name="connsiteX9" fmla="*/ 378046 w 1448752"/>
                  <a:gd name="connsiteY9" fmla="*/ 123546 h 1448752"/>
                  <a:gd name="connsiteX10" fmla="*/ 123823 w 1448752"/>
                  <a:gd name="connsiteY10" fmla="*/ 377768 h 1448752"/>
                  <a:gd name="connsiteX11" fmla="*/ 123823 w 1448752"/>
                  <a:gd name="connsiteY11" fmla="*/ 1070236 h 1448752"/>
                  <a:gd name="connsiteX12" fmla="*/ 378046 w 1448752"/>
                  <a:gd name="connsiteY12" fmla="*/ 1324458 h 1448752"/>
                  <a:gd name="connsiteX13" fmla="*/ 1070418 w 1448752"/>
                  <a:gd name="connsiteY13" fmla="*/ 1324458 h 1448752"/>
                  <a:gd name="connsiteX14" fmla="*/ 1324735 w 1448752"/>
                  <a:gd name="connsiteY14" fmla="*/ 1070236 h 1448752"/>
                  <a:gd name="connsiteX15" fmla="*/ 1324735 w 1448752"/>
                  <a:gd name="connsiteY15" fmla="*/ 377768 h 1448752"/>
                  <a:gd name="connsiteX16" fmla="*/ 1070418 w 1448752"/>
                  <a:gd name="connsiteY16" fmla="*/ 123546 h 1448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448752" h="1448752">
                    <a:moveTo>
                      <a:pt x="1070418" y="1448379"/>
                    </a:moveTo>
                    <a:lnTo>
                      <a:pt x="378046" y="1448379"/>
                    </a:lnTo>
                    <a:cubicBezTo>
                      <a:pt x="169315" y="1448112"/>
                      <a:pt x="170" y="1278967"/>
                      <a:pt x="-97" y="1070236"/>
                    </a:cubicBezTo>
                    <a:lnTo>
                      <a:pt x="-97" y="377768"/>
                    </a:lnTo>
                    <a:cubicBezTo>
                      <a:pt x="170" y="169038"/>
                      <a:pt x="169315" y="-107"/>
                      <a:pt x="378046" y="-374"/>
                    </a:cubicBezTo>
                    <a:lnTo>
                      <a:pt x="1070418" y="-374"/>
                    </a:lnTo>
                    <a:cubicBezTo>
                      <a:pt x="1279187" y="-164"/>
                      <a:pt x="1448389" y="168999"/>
                      <a:pt x="1448656" y="377768"/>
                    </a:cubicBezTo>
                    <a:lnTo>
                      <a:pt x="1448656" y="1070236"/>
                    </a:lnTo>
                    <a:cubicBezTo>
                      <a:pt x="1448389" y="1279005"/>
                      <a:pt x="1279187" y="1448169"/>
                      <a:pt x="1070418" y="1448379"/>
                    </a:cubicBezTo>
                    <a:close/>
                    <a:moveTo>
                      <a:pt x="378046" y="123546"/>
                    </a:moveTo>
                    <a:cubicBezTo>
                      <a:pt x="237704" y="123708"/>
                      <a:pt x="123985" y="237427"/>
                      <a:pt x="123823" y="377768"/>
                    </a:cubicBezTo>
                    <a:lnTo>
                      <a:pt x="123823" y="1070236"/>
                    </a:lnTo>
                    <a:cubicBezTo>
                      <a:pt x="123985" y="1210577"/>
                      <a:pt x="237704" y="1324296"/>
                      <a:pt x="378046" y="1324458"/>
                    </a:cubicBezTo>
                    <a:lnTo>
                      <a:pt x="1070418" y="1324458"/>
                    </a:lnTo>
                    <a:cubicBezTo>
                      <a:pt x="1210769" y="1324296"/>
                      <a:pt x="1324526" y="1210587"/>
                      <a:pt x="1324735" y="1070236"/>
                    </a:cubicBezTo>
                    <a:lnTo>
                      <a:pt x="1324735" y="377768"/>
                    </a:lnTo>
                    <a:cubicBezTo>
                      <a:pt x="1324573" y="237389"/>
                      <a:pt x="1210797" y="123651"/>
                      <a:pt x="1070418" y="123546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Forme libre : forme 15">
                <a:extLst>
                  <a:ext uri="{FF2B5EF4-FFF2-40B4-BE49-F238E27FC236}">
                    <a16:creationId xmlns:a16="http://schemas.microsoft.com/office/drawing/2014/main" id="{D9D83034-6F30-4474-A69B-A40578D93694}"/>
                  </a:ext>
                </a:extLst>
              </p:cNvPr>
              <p:cNvSpPr/>
              <p:nvPr/>
            </p:nvSpPr>
            <p:spPr>
              <a:xfrm>
                <a:off x="8926327" y="6489901"/>
                <a:ext cx="13622" cy="13622"/>
              </a:xfrm>
              <a:custGeom>
                <a:avLst/>
                <a:gdLst>
                  <a:gd name="connsiteX0" fmla="*/ 171069 w 171068"/>
                  <a:gd name="connsiteY0" fmla="*/ 85535 h 171069"/>
                  <a:gd name="connsiteX1" fmla="*/ 85535 w 171068"/>
                  <a:gd name="connsiteY1" fmla="*/ 171069 h 171069"/>
                  <a:gd name="connsiteX2" fmla="*/ 0 w 171068"/>
                  <a:gd name="connsiteY2" fmla="*/ 85535 h 171069"/>
                  <a:gd name="connsiteX3" fmla="*/ 85535 w 171068"/>
                  <a:gd name="connsiteY3" fmla="*/ 0 h 171069"/>
                  <a:gd name="connsiteX4" fmla="*/ 171069 w 171068"/>
                  <a:gd name="connsiteY4" fmla="*/ 85535 h 171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1068" h="171069">
                    <a:moveTo>
                      <a:pt x="171069" y="85535"/>
                    </a:moveTo>
                    <a:cubicBezTo>
                      <a:pt x="171069" y="132774"/>
                      <a:pt x="132774" y="171069"/>
                      <a:pt x="85535" y="171069"/>
                    </a:cubicBezTo>
                    <a:cubicBezTo>
                      <a:pt x="38295" y="171069"/>
                      <a:pt x="0" y="132774"/>
                      <a:pt x="0" y="85535"/>
                    </a:cubicBezTo>
                    <a:cubicBezTo>
                      <a:pt x="0" y="38295"/>
                      <a:pt x="38295" y="0"/>
                      <a:pt x="85535" y="0"/>
                    </a:cubicBezTo>
                    <a:cubicBezTo>
                      <a:pt x="132774" y="0"/>
                      <a:pt x="171069" y="38295"/>
                      <a:pt x="171069" y="85535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C3A701DB-AB6B-44BD-820C-3CF216C43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14056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ercalaire Bleu clai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FCD7CABA-B55C-4C89-9732-EB459F4D77AB}"/>
              </a:ext>
            </a:extLst>
          </p:cNvPr>
          <p:cNvSpPr/>
          <p:nvPr userDrawn="1"/>
        </p:nvSpPr>
        <p:spPr>
          <a:xfrm>
            <a:off x="6103142" y="531017"/>
            <a:ext cx="5545935" cy="5799299"/>
          </a:xfrm>
          <a:prstGeom prst="rect">
            <a:avLst/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sz="2400" noProof="0"/>
          </a:p>
        </p:txBody>
      </p:sp>
      <p:sp>
        <p:nvSpPr>
          <p:cNvPr id="52" name="Forme libre : forme 51">
            <a:extLst>
              <a:ext uri="{FF2B5EF4-FFF2-40B4-BE49-F238E27FC236}">
                <a16:creationId xmlns:a16="http://schemas.microsoft.com/office/drawing/2014/main" id="{56AA5BE4-A496-4405-BBB6-1A80EAA02B3F}"/>
              </a:ext>
            </a:extLst>
          </p:cNvPr>
          <p:cNvSpPr/>
          <p:nvPr userDrawn="1"/>
        </p:nvSpPr>
        <p:spPr>
          <a:xfrm flipH="1">
            <a:off x="529771" y="-3"/>
            <a:ext cx="5573369" cy="6858000"/>
          </a:xfrm>
          <a:custGeom>
            <a:avLst/>
            <a:gdLst>
              <a:gd name="connsiteX0" fmla="*/ 0 w 5715003"/>
              <a:gd name="connsiteY0" fmla="*/ 0 h 6858000"/>
              <a:gd name="connsiteX1" fmla="*/ 5715003 w 5715003"/>
              <a:gd name="connsiteY1" fmla="*/ 0 h 6858000"/>
              <a:gd name="connsiteX2" fmla="*/ 5715003 w 5715003"/>
              <a:gd name="connsiteY2" fmla="*/ 6858000 h 6858000"/>
              <a:gd name="connsiteX3" fmla="*/ 0 w 5715003"/>
              <a:gd name="connsiteY3" fmla="*/ 6858000 h 6858000"/>
              <a:gd name="connsiteX4" fmla="*/ 0 w 5715003"/>
              <a:gd name="connsiteY4" fmla="*/ 6328425 h 6858000"/>
              <a:gd name="connsiteX5" fmla="*/ 5185428 w 5715003"/>
              <a:gd name="connsiteY5" fmla="*/ 6328425 h 6858000"/>
              <a:gd name="connsiteX6" fmla="*/ 5185428 w 5715003"/>
              <a:gd name="connsiteY6" fmla="*/ 529575 h 6858000"/>
              <a:gd name="connsiteX7" fmla="*/ 0 w 5715003"/>
              <a:gd name="connsiteY7" fmla="*/ 5295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5003" h="6858000">
                <a:moveTo>
                  <a:pt x="0" y="0"/>
                </a:moveTo>
                <a:lnTo>
                  <a:pt x="5715003" y="0"/>
                </a:lnTo>
                <a:lnTo>
                  <a:pt x="5715003" y="6858000"/>
                </a:lnTo>
                <a:lnTo>
                  <a:pt x="0" y="6858000"/>
                </a:lnTo>
                <a:lnTo>
                  <a:pt x="0" y="6328425"/>
                </a:lnTo>
                <a:lnTo>
                  <a:pt x="5185428" y="6328425"/>
                </a:lnTo>
                <a:lnTo>
                  <a:pt x="5185428" y="529575"/>
                </a:lnTo>
                <a:lnTo>
                  <a:pt x="0" y="529575"/>
                </a:lnTo>
                <a:close/>
              </a:path>
            </a:pathLst>
          </a:cu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 sz="2400"/>
          </a:p>
        </p:txBody>
      </p:sp>
      <p:sp>
        <p:nvSpPr>
          <p:cNvPr id="21" name="Espace réservé pour une image  10">
            <a:extLst>
              <a:ext uri="{FF2B5EF4-FFF2-40B4-BE49-F238E27FC236}">
                <a16:creationId xmlns:a16="http://schemas.microsoft.com/office/drawing/2014/main" id="{7A1048F9-24AC-429E-A958-E7B6F6058A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6749" y="527685"/>
            <a:ext cx="5066392" cy="5802283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0FDBC282-3CDC-49BF-AFA9-080226D1F33B}"/>
              </a:ext>
            </a:extLst>
          </p:cNvPr>
          <p:cNvCxnSpPr>
            <a:cxnSpLocks/>
          </p:cNvCxnSpPr>
          <p:nvPr userDrawn="1"/>
        </p:nvCxnSpPr>
        <p:spPr>
          <a:xfrm>
            <a:off x="8832621" y="4333043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F05FF394-EC1B-4751-8822-74EE76B0A976}"/>
              </a:ext>
            </a:extLst>
          </p:cNvPr>
          <p:cNvCxnSpPr>
            <a:cxnSpLocks/>
          </p:cNvCxnSpPr>
          <p:nvPr userDrawn="1"/>
        </p:nvCxnSpPr>
        <p:spPr>
          <a:xfrm>
            <a:off x="8832621" y="1983519"/>
            <a:ext cx="0" cy="519928"/>
          </a:xfrm>
          <a:prstGeom prst="lin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" name="Titre 3">
            <a:extLst>
              <a:ext uri="{FF2B5EF4-FFF2-40B4-BE49-F238E27FC236}">
                <a16:creationId xmlns:a16="http://schemas.microsoft.com/office/drawing/2014/main" id="{31E1695D-4F85-4FAD-8A0B-224FFDBD7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7458" y="2630384"/>
            <a:ext cx="4622076" cy="1325563"/>
          </a:xfrm>
        </p:spPr>
        <p:txBody>
          <a:bodyPr>
            <a:noAutofit/>
          </a:bodyPr>
          <a:lstStyle>
            <a:lvl1pPr algn="ctr">
              <a:defRPr sz="4800">
                <a:solidFill>
                  <a:srgbClr val="F2F2F2"/>
                </a:solidFill>
              </a:defRPr>
            </a:lvl1pPr>
          </a:lstStyle>
          <a:p>
            <a:r>
              <a:rPr lang="fr-FR"/>
              <a:t>TITRE</a:t>
            </a:r>
            <a:br>
              <a:rPr lang="fr-FR"/>
            </a:br>
            <a:r>
              <a:rPr lang="fr-FR" err="1"/>
              <a:t>TITRE</a:t>
            </a:r>
            <a:endParaRPr lang="fr-FR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B92A6281-92F7-40FE-A50B-AD15FE7CC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D1491BF0-F6F4-4FD5-BCEB-6A73EDE19DE2}"/>
              </a:ext>
            </a:extLst>
          </p:cNvPr>
          <p:cNvGrpSpPr/>
          <p:nvPr userDrawn="1"/>
        </p:nvGrpSpPr>
        <p:grpSpPr>
          <a:xfrm>
            <a:off x="8993585" y="6454461"/>
            <a:ext cx="156544" cy="156544"/>
            <a:chOff x="8824402" y="6454461"/>
            <a:chExt cx="156544" cy="156544"/>
          </a:xfrm>
        </p:grpSpPr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415238A7-A4D9-442E-8282-CB33FAECB359}"/>
                </a:ext>
              </a:extLst>
            </p:cNvPr>
            <p:cNvSpPr/>
            <p:nvPr/>
          </p:nvSpPr>
          <p:spPr>
            <a:xfrm>
              <a:off x="8824402" y="6454461"/>
              <a:ext cx="156544" cy="156544"/>
            </a:xfrm>
            <a:prstGeom prst="roundRect">
              <a:avLst>
                <a:gd name="adj" fmla="val 21512"/>
              </a:avLst>
            </a:prstGeom>
            <a:solidFill>
              <a:srgbClr val="1FA1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 dirty="0">
                <a:solidFill>
                  <a:schemeClr val="bg1"/>
                </a:solidFill>
              </a:endParaRPr>
            </a:p>
          </p:txBody>
        </p:sp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2ACBCF22-503E-4C0C-9EA1-7424D7C4381E}"/>
                </a:ext>
              </a:extLst>
            </p:cNvPr>
            <p:cNvSpPr/>
            <p:nvPr/>
          </p:nvSpPr>
          <p:spPr>
            <a:xfrm>
              <a:off x="8873033" y="6503092"/>
              <a:ext cx="59283" cy="59283"/>
            </a:xfrm>
            <a:custGeom>
              <a:avLst/>
              <a:gdLst>
                <a:gd name="connsiteX0" fmla="*/ 372235 w 744474"/>
                <a:gd name="connsiteY0" fmla="*/ 744100 h 744473"/>
                <a:gd name="connsiteX1" fmla="*/ -97 w 744474"/>
                <a:gd name="connsiteY1" fmla="*/ 371958 h 744473"/>
                <a:gd name="connsiteX2" fmla="*/ 372045 w 744474"/>
                <a:gd name="connsiteY2" fmla="*/ -374 h 744473"/>
                <a:gd name="connsiteX3" fmla="*/ 744377 w 744474"/>
                <a:gd name="connsiteY3" fmla="*/ 371768 h 744473"/>
                <a:gd name="connsiteX4" fmla="*/ 744377 w 744474"/>
                <a:gd name="connsiteY4" fmla="*/ 371958 h 744473"/>
                <a:gd name="connsiteX5" fmla="*/ 372235 w 744474"/>
                <a:gd name="connsiteY5" fmla="*/ 744100 h 744473"/>
                <a:gd name="connsiteX6" fmla="*/ 372235 w 744474"/>
                <a:gd name="connsiteY6" fmla="*/ 123641 h 744473"/>
                <a:gd name="connsiteX7" fmla="*/ 123823 w 744474"/>
                <a:gd name="connsiteY7" fmla="*/ 371863 h 744473"/>
                <a:gd name="connsiteX8" fmla="*/ 372045 w 744474"/>
                <a:gd name="connsiteY8" fmla="*/ 620275 h 744473"/>
                <a:gd name="connsiteX9" fmla="*/ 620457 w 744474"/>
                <a:gd name="connsiteY9" fmla="*/ 372054 h 744473"/>
                <a:gd name="connsiteX10" fmla="*/ 620457 w 744474"/>
                <a:gd name="connsiteY10" fmla="*/ 371958 h 744473"/>
                <a:gd name="connsiteX11" fmla="*/ 372235 w 744474"/>
                <a:gd name="connsiteY11" fmla="*/ 123641 h 74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4474" h="744473">
                  <a:moveTo>
                    <a:pt x="372235" y="744100"/>
                  </a:moveTo>
                  <a:cubicBezTo>
                    <a:pt x="166657" y="744148"/>
                    <a:pt x="-40" y="577536"/>
                    <a:pt x="-97" y="371958"/>
                  </a:cubicBezTo>
                  <a:cubicBezTo>
                    <a:pt x="-154" y="166380"/>
                    <a:pt x="166467" y="-326"/>
                    <a:pt x="372045" y="-374"/>
                  </a:cubicBezTo>
                  <a:cubicBezTo>
                    <a:pt x="577623" y="-431"/>
                    <a:pt x="744320" y="166190"/>
                    <a:pt x="744377" y="371768"/>
                  </a:cubicBezTo>
                  <a:cubicBezTo>
                    <a:pt x="744377" y="371834"/>
                    <a:pt x="744377" y="371892"/>
                    <a:pt x="744377" y="371958"/>
                  </a:cubicBezTo>
                  <a:cubicBezTo>
                    <a:pt x="744168" y="577403"/>
                    <a:pt x="577680" y="743891"/>
                    <a:pt x="372235" y="744100"/>
                  </a:cubicBezTo>
                  <a:close/>
                  <a:moveTo>
                    <a:pt x="372235" y="123641"/>
                  </a:moveTo>
                  <a:cubicBezTo>
                    <a:pt x="235094" y="123584"/>
                    <a:pt x="123880" y="234722"/>
                    <a:pt x="123823" y="371863"/>
                  </a:cubicBezTo>
                  <a:cubicBezTo>
                    <a:pt x="123766" y="509004"/>
                    <a:pt x="234904" y="620218"/>
                    <a:pt x="372045" y="620275"/>
                  </a:cubicBezTo>
                  <a:cubicBezTo>
                    <a:pt x="509186" y="620323"/>
                    <a:pt x="620400" y="509195"/>
                    <a:pt x="620457" y="372054"/>
                  </a:cubicBezTo>
                  <a:cubicBezTo>
                    <a:pt x="620457" y="372025"/>
                    <a:pt x="620457" y="371987"/>
                    <a:pt x="620457" y="371958"/>
                  </a:cubicBezTo>
                  <a:cubicBezTo>
                    <a:pt x="620295" y="234922"/>
                    <a:pt x="509272" y="123851"/>
                    <a:pt x="372235" y="12364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15" name="Forme libre : forme 14">
              <a:extLst>
                <a:ext uri="{FF2B5EF4-FFF2-40B4-BE49-F238E27FC236}">
                  <a16:creationId xmlns:a16="http://schemas.microsoft.com/office/drawing/2014/main" id="{AFA04739-E72E-46F7-BB67-E140B4001EA0}"/>
                </a:ext>
              </a:extLst>
            </p:cNvPr>
            <p:cNvSpPr/>
            <p:nvPr/>
          </p:nvSpPr>
          <p:spPr>
            <a:xfrm>
              <a:off x="8844991" y="6475050"/>
              <a:ext cx="115366" cy="115366"/>
            </a:xfrm>
            <a:custGeom>
              <a:avLst/>
              <a:gdLst>
                <a:gd name="connsiteX0" fmla="*/ 1070418 w 1448752"/>
                <a:gd name="connsiteY0" fmla="*/ 1448379 h 1448752"/>
                <a:gd name="connsiteX1" fmla="*/ 378046 w 1448752"/>
                <a:gd name="connsiteY1" fmla="*/ 1448379 h 1448752"/>
                <a:gd name="connsiteX2" fmla="*/ -97 w 1448752"/>
                <a:gd name="connsiteY2" fmla="*/ 1070236 h 1448752"/>
                <a:gd name="connsiteX3" fmla="*/ -97 w 1448752"/>
                <a:gd name="connsiteY3" fmla="*/ 377768 h 1448752"/>
                <a:gd name="connsiteX4" fmla="*/ 378046 w 1448752"/>
                <a:gd name="connsiteY4" fmla="*/ -374 h 1448752"/>
                <a:gd name="connsiteX5" fmla="*/ 1070418 w 1448752"/>
                <a:gd name="connsiteY5" fmla="*/ -374 h 1448752"/>
                <a:gd name="connsiteX6" fmla="*/ 1448656 w 1448752"/>
                <a:gd name="connsiteY6" fmla="*/ 377768 h 1448752"/>
                <a:gd name="connsiteX7" fmla="*/ 1448656 w 1448752"/>
                <a:gd name="connsiteY7" fmla="*/ 1070236 h 1448752"/>
                <a:gd name="connsiteX8" fmla="*/ 1070418 w 1448752"/>
                <a:gd name="connsiteY8" fmla="*/ 1448379 h 1448752"/>
                <a:gd name="connsiteX9" fmla="*/ 378046 w 1448752"/>
                <a:gd name="connsiteY9" fmla="*/ 123546 h 1448752"/>
                <a:gd name="connsiteX10" fmla="*/ 123823 w 1448752"/>
                <a:gd name="connsiteY10" fmla="*/ 377768 h 1448752"/>
                <a:gd name="connsiteX11" fmla="*/ 123823 w 1448752"/>
                <a:gd name="connsiteY11" fmla="*/ 1070236 h 1448752"/>
                <a:gd name="connsiteX12" fmla="*/ 378046 w 1448752"/>
                <a:gd name="connsiteY12" fmla="*/ 1324458 h 1448752"/>
                <a:gd name="connsiteX13" fmla="*/ 1070418 w 1448752"/>
                <a:gd name="connsiteY13" fmla="*/ 1324458 h 1448752"/>
                <a:gd name="connsiteX14" fmla="*/ 1324735 w 1448752"/>
                <a:gd name="connsiteY14" fmla="*/ 1070236 h 1448752"/>
                <a:gd name="connsiteX15" fmla="*/ 1324735 w 1448752"/>
                <a:gd name="connsiteY15" fmla="*/ 377768 h 1448752"/>
                <a:gd name="connsiteX16" fmla="*/ 1070418 w 1448752"/>
                <a:gd name="connsiteY16" fmla="*/ 123546 h 1448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48752" h="1448752">
                  <a:moveTo>
                    <a:pt x="1070418" y="1448379"/>
                  </a:moveTo>
                  <a:lnTo>
                    <a:pt x="378046" y="1448379"/>
                  </a:lnTo>
                  <a:cubicBezTo>
                    <a:pt x="169315" y="1448112"/>
                    <a:pt x="170" y="1278967"/>
                    <a:pt x="-97" y="1070236"/>
                  </a:cubicBezTo>
                  <a:lnTo>
                    <a:pt x="-97" y="377768"/>
                  </a:lnTo>
                  <a:cubicBezTo>
                    <a:pt x="170" y="169038"/>
                    <a:pt x="169315" y="-107"/>
                    <a:pt x="378046" y="-374"/>
                  </a:cubicBezTo>
                  <a:lnTo>
                    <a:pt x="1070418" y="-374"/>
                  </a:lnTo>
                  <a:cubicBezTo>
                    <a:pt x="1279187" y="-164"/>
                    <a:pt x="1448389" y="168999"/>
                    <a:pt x="1448656" y="377768"/>
                  </a:cubicBezTo>
                  <a:lnTo>
                    <a:pt x="1448656" y="1070236"/>
                  </a:lnTo>
                  <a:cubicBezTo>
                    <a:pt x="1448389" y="1279005"/>
                    <a:pt x="1279187" y="1448169"/>
                    <a:pt x="1070418" y="1448379"/>
                  </a:cubicBezTo>
                  <a:close/>
                  <a:moveTo>
                    <a:pt x="378046" y="123546"/>
                  </a:moveTo>
                  <a:cubicBezTo>
                    <a:pt x="237704" y="123708"/>
                    <a:pt x="123985" y="237427"/>
                    <a:pt x="123823" y="377768"/>
                  </a:cubicBezTo>
                  <a:lnTo>
                    <a:pt x="123823" y="1070236"/>
                  </a:lnTo>
                  <a:cubicBezTo>
                    <a:pt x="123985" y="1210577"/>
                    <a:pt x="237704" y="1324296"/>
                    <a:pt x="378046" y="1324458"/>
                  </a:cubicBezTo>
                  <a:lnTo>
                    <a:pt x="1070418" y="1324458"/>
                  </a:lnTo>
                  <a:cubicBezTo>
                    <a:pt x="1210769" y="1324296"/>
                    <a:pt x="1324526" y="1210587"/>
                    <a:pt x="1324735" y="1070236"/>
                  </a:cubicBezTo>
                  <a:lnTo>
                    <a:pt x="1324735" y="377768"/>
                  </a:lnTo>
                  <a:cubicBezTo>
                    <a:pt x="1324573" y="237389"/>
                    <a:pt x="1210797" y="123651"/>
                    <a:pt x="1070418" y="1235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  <p:sp>
          <p:nvSpPr>
            <p:cNvPr id="16" name="Forme libre : forme 15">
              <a:extLst>
                <a:ext uri="{FF2B5EF4-FFF2-40B4-BE49-F238E27FC236}">
                  <a16:creationId xmlns:a16="http://schemas.microsoft.com/office/drawing/2014/main" id="{0F50386B-8619-45BF-A04B-664272EA574C}"/>
                </a:ext>
              </a:extLst>
            </p:cNvPr>
            <p:cNvSpPr/>
            <p:nvPr/>
          </p:nvSpPr>
          <p:spPr>
            <a:xfrm>
              <a:off x="8926327" y="6489901"/>
              <a:ext cx="13622" cy="13622"/>
            </a:xfrm>
            <a:custGeom>
              <a:avLst/>
              <a:gdLst>
                <a:gd name="connsiteX0" fmla="*/ 171069 w 171068"/>
                <a:gd name="connsiteY0" fmla="*/ 85535 h 171069"/>
                <a:gd name="connsiteX1" fmla="*/ 85535 w 171068"/>
                <a:gd name="connsiteY1" fmla="*/ 171069 h 171069"/>
                <a:gd name="connsiteX2" fmla="*/ 0 w 171068"/>
                <a:gd name="connsiteY2" fmla="*/ 85535 h 171069"/>
                <a:gd name="connsiteX3" fmla="*/ 85535 w 171068"/>
                <a:gd name="connsiteY3" fmla="*/ 0 h 171069"/>
                <a:gd name="connsiteX4" fmla="*/ 171069 w 171068"/>
                <a:gd name="connsiteY4" fmla="*/ 85535 h 171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068" h="171069">
                  <a:moveTo>
                    <a:pt x="171069" y="85535"/>
                  </a:moveTo>
                  <a:cubicBezTo>
                    <a:pt x="171069" y="132774"/>
                    <a:pt x="132774" y="171069"/>
                    <a:pt x="85535" y="171069"/>
                  </a:cubicBezTo>
                  <a:cubicBezTo>
                    <a:pt x="38295" y="171069"/>
                    <a:pt x="0" y="132774"/>
                    <a:pt x="0" y="85535"/>
                  </a:cubicBezTo>
                  <a:cubicBezTo>
                    <a:pt x="0" y="38295"/>
                    <a:pt x="38295" y="0"/>
                    <a:pt x="85535" y="0"/>
                  </a:cubicBezTo>
                  <a:cubicBezTo>
                    <a:pt x="132774" y="0"/>
                    <a:pt x="171069" y="38295"/>
                    <a:pt x="171069" y="8553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A5F9C936-AE11-498C-8237-AD3EAFB4A32B}"/>
              </a:ext>
            </a:extLst>
          </p:cNvPr>
          <p:cNvGrpSpPr/>
          <p:nvPr userDrawn="1"/>
        </p:nvGrpSpPr>
        <p:grpSpPr>
          <a:xfrm>
            <a:off x="9242617" y="6451617"/>
            <a:ext cx="2417715" cy="162209"/>
            <a:chOff x="3502931" y="5938672"/>
            <a:chExt cx="2060757" cy="162209"/>
          </a:xfrm>
        </p:grpSpPr>
        <p:sp>
          <p:nvSpPr>
            <p:cNvPr id="18" name="ZoneTexte 78">
              <a:extLst>
                <a:ext uri="{FF2B5EF4-FFF2-40B4-BE49-F238E27FC236}">
                  <a16:creationId xmlns:a16="http://schemas.microsoft.com/office/drawing/2014/main" id="{D1B85A57-3F06-4879-9788-2D58036C35EA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610905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 dirty="0">
                  <a:solidFill>
                    <a:schemeClr val="tx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19" name="Connecteur droit 18">
              <a:extLst>
                <a:ext uri="{FF2B5EF4-FFF2-40B4-BE49-F238E27FC236}">
                  <a16:creationId xmlns:a16="http://schemas.microsoft.com/office/drawing/2014/main" id="{AEB402A9-02F9-4DA3-87BE-9600E60B13F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rgbClr val="A0CB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78">
              <a:extLst>
                <a:ext uri="{FF2B5EF4-FFF2-40B4-BE49-F238E27FC236}">
                  <a16:creationId xmlns:a16="http://schemas.microsoft.com/office/drawing/2014/main" id="{05754EE9-2F9D-4EB9-B488-E8017FD98943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dirty="0">
                  <a:solidFill>
                    <a:srgbClr val="1D395A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pic>
        <p:nvPicPr>
          <p:cNvPr id="23" name="Image 22">
            <a:extLst>
              <a:ext uri="{FF2B5EF4-FFF2-40B4-BE49-F238E27FC236}">
                <a16:creationId xmlns:a16="http://schemas.microsoft.com/office/drawing/2014/main" id="{5E43EB58-6E58-4BCD-8F60-F2E5D915A5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25" name="Espace réservé du texte 3">
            <a:extLst>
              <a:ext uri="{FF2B5EF4-FFF2-40B4-BE49-F238E27FC236}">
                <a16:creationId xmlns:a16="http://schemas.microsoft.com/office/drawing/2014/main" id="{D4EB8B9A-8E30-4D2C-A38B-B35A1B40CE1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45930575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age de titre simple bleu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dre 31">
            <a:extLst>
              <a:ext uri="{FF2B5EF4-FFF2-40B4-BE49-F238E27FC236}">
                <a16:creationId xmlns:a16="http://schemas.microsoft.com/office/drawing/2014/main" id="{7BF855E1-C0F2-4D7A-83B5-F41EC3D68430}"/>
              </a:ext>
            </a:extLst>
          </p:cNvPr>
          <p:cNvSpPr/>
          <p:nvPr userDrawn="1"/>
        </p:nvSpPr>
        <p:spPr>
          <a:xfrm>
            <a:off x="529771" y="0"/>
            <a:ext cx="11669492" cy="6858000"/>
          </a:xfrm>
          <a:prstGeom prst="frame">
            <a:avLst>
              <a:gd name="adj1" fmla="val 7722"/>
            </a:avLst>
          </a:prstGeom>
          <a:solidFill>
            <a:srgbClr val="1FA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tx1"/>
              </a:solidFill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1448FB6-D54C-1151-927E-616269B6C4E0}"/>
              </a:ext>
            </a:extLst>
          </p:cNvPr>
          <p:cNvSpPr txBox="1"/>
          <p:nvPr userDrawn="1"/>
        </p:nvSpPr>
        <p:spPr>
          <a:xfrm>
            <a:off x="1199456" y="644691"/>
            <a:ext cx="508856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fr-FR" sz="6400">
              <a:solidFill>
                <a:schemeClr val="accent4"/>
              </a:solidFill>
              <a:latin typeface="AlternateGothicEF NoTwo" panose="02000006040000020004" pitchFamily="2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5C180AD-1928-F8FB-37E5-2567F66089A5}"/>
              </a:ext>
            </a:extLst>
          </p:cNvPr>
          <p:cNvSpPr txBox="1"/>
          <p:nvPr userDrawn="1"/>
        </p:nvSpPr>
        <p:spPr>
          <a:xfrm>
            <a:off x="1186727" y="643467"/>
            <a:ext cx="508856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fr-FR" sz="6400">
              <a:solidFill>
                <a:schemeClr val="accent4"/>
              </a:solidFill>
              <a:latin typeface="AlternateGothicEF NoTwo" panose="02000006040000020004" pitchFamily="2" charset="0"/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2434B82E-6412-3B23-EECD-C6CFC9F97F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00151" y="645585"/>
            <a:ext cx="4511807" cy="5566833"/>
          </a:xfrm>
        </p:spPr>
        <p:txBody>
          <a:bodyPr/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CA80D1E2-41D5-0150-6CD4-D15B759059D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65802" y="643468"/>
            <a:ext cx="5088565" cy="556683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BECC9A96-CC5A-41A7-99F7-8F1C1AD21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5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2009299-669A-443F-BC83-6F73EA019A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1248" y="-1"/>
            <a:ext cx="531019" cy="531019"/>
          </a:xfrm>
          <a:prstGeom prst="rect">
            <a:avLst/>
          </a:prstGeom>
          <a:effectLst>
            <a:outerShdw blurRad="190500" dist="203200" dir="5400000" sx="58000" sy="58000" algn="ctr" rotWithShape="0">
              <a:schemeClr val="tx1">
                <a:alpha val="17000"/>
              </a:schemeClr>
            </a:outerShdw>
          </a:effectLst>
        </p:spPr>
      </p:pic>
      <p:sp>
        <p:nvSpPr>
          <p:cNvPr id="14" name="Espace réservé du texte 3">
            <a:extLst>
              <a:ext uri="{FF2B5EF4-FFF2-40B4-BE49-F238E27FC236}">
                <a16:creationId xmlns:a16="http://schemas.microsoft.com/office/drawing/2014/main" id="{54AA97B2-27B7-49D9-9C2D-A1F1358254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-1967614" y="3306768"/>
            <a:ext cx="4442350" cy="255490"/>
          </a:xfrm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900" spc="400" baseline="0">
                <a:latin typeface="+mn-lt"/>
              </a:defRPr>
            </a:lvl1pPr>
            <a:lvl2pPr marL="266700" indent="0" algn="ctr">
              <a:buNone/>
              <a:defRPr sz="900">
                <a:latin typeface="+mn-lt"/>
              </a:defRPr>
            </a:lvl2pPr>
            <a:lvl3pPr marL="628650" indent="0" algn="ctr">
              <a:buNone/>
              <a:defRPr sz="900">
                <a:latin typeface="+mn-lt"/>
              </a:defRPr>
            </a:lvl3pPr>
            <a:lvl4pPr marL="1077912" indent="0" algn="ctr">
              <a:buNone/>
              <a:defRPr sz="900">
                <a:latin typeface="+mn-lt"/>
              </a:defRPr>
            </a:lvl4pPr>
            <a:lvl5pPr marL="1828800" indent="0" algn="ctr">
              <a:buFont typeface="Arial" panose="020B0604020202020204" pitchFamily="34" charset="0"/>
              <a:buNone/>
              <a:defRPr sz="900">
                <a:latin typeface="+mn-lt"/>
              </a:defRPr>
            </a:lvl5pPr>
          </a:lstStyle>
          <a:p>
            <a:pPr lvl="0"/>
            <a:r>
              <a:rPr lang="fr-FR" dirty="0"/>
              <a:t>TITRE DE LA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930060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61.xml"/><Relationship Id="rId3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56.xml"/><Relationship Id="rId34" Type="http://schemas.openxmlformats.org/officeDocument/2006/relationships/slideLayout" Target="../slideLayouts/slideLayout69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8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29" Type="http://schemas.openxmlformats.org/officeDocument/2006/relationships/slideLayout" Target="../slideLayouts/slideLayout64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3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31" Type="http://schemas.openxmlformats.org/officeDocument/2006/relationships/slideLayout" Target="../slideLayouts/slideLayout66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5.xml"/><Relationship Id="rId35" Type="http://schemas.openxmlformats.org/officeDocument/2006/relationships/slideLayout" Target="../slideLayouts/slideLayout70.xml"/><Relationship Id="rId8" Type="http://schemas.openxmlformats.org/officeDocument/2006/relationships/slideLayout" Target="../slideLayouts/slideLayout43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8.xml"/><Relationship Id="rId26" Type="http://schemas.openxmlformats.org/officeDocument/2006/relationships/slideLayout" Target="../slideLayouts/slideLayout96.xml"/><Relationship Id="rId3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91.xml"/><Relationship Id="rId3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95.xml"/><Relationship Id="rId33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90.xml"/><Relationship Id="rId29" Type="http://schemas.openxmlformats.org/officeDocument/2006/relationships/slideLayout" Target="../slideLayouts/slideLayout99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94.xml"/><Relationship Id="rId3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93.xml"/><Relationship Id="rId28" Type="http://schemas.openxmlformats.org/officeDocument/2006/relationships/slideLayout" Target="../slideLayouts/slideLayout98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9.xml"/><Relationship Id="rId3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92.xml"/><Relationship Id="rId27" Type="http://schemas.openxmlformats.org/officeDocument/2006/relationships/slideLayout" Target="../slideLayouts/slideLayout97.xml"/><Relationship Id="rId30" Type="http://schemas.openxmlformats.org/officeDocument/2006/relationships/slideLayout" Target="../slideLayouts/slideLayout100.xml"/><Relationship Id="rId3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7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/>
              <a:t>titre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F90483-0A13-6024-D5C0-97424E4837D4}"/>
              </a:ext>
            </a:extLst>
          </p:cNvPr>
          <p:cNvSpPr/>
          <p:nvPr userDrawn="1"/>
        </p:nvSpPr>
        <p:spPr>
          <a:xfrm>
            <a:off x="-6060" y="-406371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0">
              <a:solidFill>
                <a:schemeClr val="tx1"/>
              </a:solidFill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F3DB0AEC-678D-FC9A-6D29-9344B6563A5E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8" name="ZoneTexte 78">
              <a:extLst>
                <a:ext uri="{FF2B5EF4-FFF2-40B4-BE49-F238E27FC236}">
                  <a16:creationId xmlns:a16="http://schemas.microsoft.com/office/drawing/2014/main" id="{A5CA62EB-0E78-9F26-675D-93B292C4E4A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A0EE632-7523-4493-FF9A-1BB5ED496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ZoneTexte 78">
              <a:extLst>
                <a:ext uri="{FF2B5EF4-FFF2-40B4-BE49-F238E27FC236}">
                  <a16:creationId xmlns:a16="http://schemas.microsoft.com/office/drawing/2014/main" id="{77599D27-F9F0-2AF6-49CB-A4B7F1ACA4A8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18" name="Espace réservé du numéro de diapositive 5">
            <a:extLst>
              <a:ext uri="{FF2B5EF4-FFF2-40B4-BE49-F238E27FC236}">
                <a16:creationId xmlns:a16="http://schemas.microsoft.com/office/drawing/2014/main" id="{1E699185-697A-419A-ACDB-506413DC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1111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0" r:id="rId1"/>
    <p:sldLayoutId id="2147483961" r:id="rId2"/>
    <p:sldLayoutId id="2147483962" r:id="rId3"/>
    <p:sldLayoutId id="2147483963" r:id="rId4"/>
    <p:sldLayoutId id="2147483964" r:id="rId5"/>
    <p:sldLayoutId id="2147483965" r:id="rId6"/>
    <p:sldLayoutId id="2147483966" r:id="rId7"/>
    <p:sldLayoutId id="2147483967" r:id="rId8"/>
    <p:sldLayoutId id="2147483968" r:id="rId9"/>
    <p:sldLayoutId id="2147483969" r:id="rId10"/>
    <p:sldLayoutId id="2147483970" r:id="rId11"/>
    <p:sldLayoutId id="2147483971" r:id="rId12"/>
    <p:sldLayoutId id="2147483972" r:id="rId13"/>
    <p:sldLayoutId id="2147483973" r:id="rId14"/>
    <p:sldLayoutId id="2147483974" r:id="rId15"/>
    <p:sldLayoutId id="2147483975" r:id="rId16"/>
    <p:sldLayoutId id="2147483976" r:id="rId17"/>
    <p:sldLayoutId id="2147483977" r:id="rId18"/>
    <p:sldLayoutId id="2147483978" r:id="rId19"/>
    <p:sldLayoutId id="2147483979" r:id="rId20"/>
    <p:sldLayoutId id="2147483980" r:id="rId21"/>
    <p:sldLayoutId id="2147483981" r:id="rId22"/>
    <p:sldLayoutId id="2147483982" r:id="rId23"/>
    <p:sldLayoutId id="2147483983" r:id="rId24"/>
    <p:sldLayoutId id="2147483984" r:id="rId25"/>
    <p:sldLayoutId id="2147483985" r:id="rId26"/>
    <p:sldLayoutId id="2147483986" r:id="rId27"/>
    <p:sldLayoutId id="2147483987" r:id="rId28"/>
    <p:sldLayoutId id="2147483988" r:id="rId29"/>
    <p:sldLayoutId id="2147483989" r:id="rId30"/>
    <p:sldLayoutId id="2147483990" r:id="rId31"/>
    <p:sldLayoutId id="2147483991" r:id="rId32"/>
    <p:sldLayoutId id="2147483992" r:id="rId33"/>
    <p:sldLayoutId id="2147483993" r:id="rId34"/>
    <p:sldLayoutId id="2147483994" r:id="rId3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chemeClr val="tx1"/>
          </a:solidFill>
          <a:latin typeface="AlternateGothicEF-NoTwo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CF105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CF1052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CF1052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/>
              <a:t>titre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F90483-0A13-6024-D5C0-97424E4837D4}"/>
              </a:ext>
            </a:extLst>
          </p:cNvPr>
          <p:cNvSpPr/>
          <p:nvPr userDrawn="1"/>
        </p:nvSpPr>
        <p:spPr>
          <a:xfrm>
            <a:off x="-6060" y="-406371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0">
              <a:solidFill>
                <a:schemeClr val="tx1"/>
              </a:solidFill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F3DB0AEC-678D-FC9A-6D29-9344B6563A5E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8" name="ZoneTexte 78">
              <a:extLst>
                <a:ext uri="{FF2B5EF4-FFF2-40B4-BE49-F238E27FC236}">
                  <a16:creationId xmlns:a16="http://schemas.microsoft.com/office/drawing/2014/main" id="{A5CA62EB-0E78-9F26-675D-93B292C4E4A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A0EE632-7523-4493-FF9A-1BB5ED496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ZoneTexte 78">
              <a:extLst>
                <a:ext uri="{FF2B5EF4-FFF2-40B4-BE49-F238E27FC236}">
                  <a16:creationId xmlns:a16="http://schemas.microsoft.com/office/drawing/2014/main" id="{77599D27-F9F0-2AF6-49CB-A4B7F1ACA4A8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18" name="Espace réservé du numéro de diapositive 5">
            <a:extLst>
              <a:ext uri="{FF2B5EF4-FFF2-40B4-BE49-F238E27FC236}">
                <a16:creationId xmlns:a16="http://schemas.microsoft.com/office/drawing/2014/main" id="{1E699185-697A-419A-ACDB-506413DC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2428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  <p:sldLayoutId id="2147484043" r:id="rId12"/>
    <p:sldLayoutId id="2147484044" r:id="rId13"/>
    <p:sldLayoutId id="2147484045" r:id="rId14"/>
    <p:sldLayoutId id="2147484046" r:id="rId15"/>
    <p:sldLayoutId id="2147484047" r:id="rId16"/>
    <p:sldLayoutId id="2147484048" r:id="rId17"/>
    <p:sldLayoutId id="2147484049" r:id="rId18"/>
    <p:sldLayoutId id="2147484050" r:id="rId19"/>
    <p:sldLayoutId id="2147484051" r:id="rId20"/>
    <p:sldLayoutId id="2147484052" r:id="rId21"/>
    <p:sldLayoutId id="2147484053" r:id="rId22"/>
    <p:sldLayoutId id="2147484054" r:id="rId23"/>
    <p:sldLayoutId id="2147484055" r:id="rId24"/>
    <p:sldLayoutId id="2147484056" r:id="rId25"/>
    <p:sldLayoutId id="2147484057" r:id="rId26"/>
    <p:sldLayoutId id="2147484058" r:id="rId27"/>
    <p:sldLayoutId id="2147484059" r:id="rId28"/>
    <p:sldLayoutId id="2147484060" r:id="rId29"/>
    <p:sldLayoutId id="2147484061" r:id="rId30"/>
    <p:sldLayoutId id="2147484062" r:id="rId31"/>
    <p:sldLayoutId id="2147484063" r:id="rId32"/>
    <p:sldLayoutId id="2147484064" r:id="rId33"/>
    <p:sldLayoutId id="2147484065" r:id="rId34"/>
    <p:sldLayoutId id="2147484066" r:id="rId3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chemeClr val="tx1"/>
          </a:solidFill>
          <a:latin typeface="AlternateGothicEF-NoTwo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FF8805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FF8805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FF8805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2">
            <a:extLst>
              <a:ext uri="{FF2B5EF4-FFF2-40B4-BE49-F238E27FC236}">
                <a16:creationId xmlns:a16="http://schemas.microsoft.com/office/drawing/2014/main" id="{0D143684-FA7A-446B-9B17-E8388A9C6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1334" y="1978025"/>
            <a:ext cx="9714866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83BF9DEA-7313-4BDC-B83A-FFA7B9FF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34" y="517525"/>
            <a:ext cx="9714865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fr-FR"/>
              <a:t>titre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F90483-0A13-6024-D5C0-97424E4837D4}"/>
              </a:ext>
            </a:extLst>
          </p:cNvPr>
          <p:cNvSpPr/>
          <p:nvPr userDrawn="1"/>
        </p:nvSpPr>
        <p:spPr>
          <a:xfrm>
            <a:off x="-6060" y="-406371"/>
            <a:ext cx="52977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0">
              <a:solidFill>
                <a:schemeClr val="tx1"/>
              </a:solidFill>
            </a:endParaRPr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F3DB0AEC-678D-FC9A-6D29-9344B6563A5E}"/>
              </a:ext>
            </a:extLst>
          </p:cNvPr>
          <p:cNvGrpSpPr/>
          <p:nvPr userDrawn="1"/>
        </p:nvGrpSpPr>
        <p:grpSpPr>
          <a:xfrm>
            <a:off x="9242618" y="6451629"/>
            <a:ext cx="2417715" cy="162209"/>
            <a:chOff x="3502931" y="5938672"/>
            <a:chExt cx="2060757" cy="162209"/>
          </a:xfrm>
        </p:grpSpPr>
        <p:sp>
          <p:nvSpPr>
            <p:cNvPr id="8" name="ZoneTexte 78">
              <a:extLst>
                <a:ext uri="{FF2B5EF4-FFF2-40B4-BE49-F238E27FC236}">
                  <a16:creationId xmlns:a16="http://schemas.microsoft.com/office/drawing/2014/main" id="{A5CA62EB-0E78-9F26-675D-93B292C4E4A4}"/>
                </a:ext>
              </a:extLst>
            </p:cNvPr>
            <p:cNvSpPr txBox="1"/>
            <p:nvPr userDrawn="1"/>
          </p:nvSpPr>
          <p:spPr>
            <a:xfrm>
              <a:off x="3502931" y="5942832"/>
              <a:ext cx="1329440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LIKE,SHARE, FOLLOW ! </a:t>
              </a:r>
              <a:r>
                <a:rPr lang="en-US" sz="1000">
                  <a:solidFill>
                    <a:schemeClr val="bg1"/>
                  </a:solidFill>
                  <a:latin typeface="Calibri" panose="020F0502020204030204" pitchFamily="34" charset="0"/>
                </a:rPr>
                <a:t>@emlv_paris</a:t>
              </a:r>
            </a:p>
          </p:txBody>
        </p:sp>
        <p:cxnSp>
          <p:nvCxnSpPr>
            <p:cNvPr id="10" name="Connecteur droit 9">
              <a:extLst>
                <a:ext uri="{FF2B5EF4-FFF2-40B4-BE49-F238E27FC236}">
                  <a16:creationId xmlns:a16="http://schemas.microsoft.com/office/drawing/2014/main" id="{EA0EE632-7523-4493-FF9A-1BB5ED4960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132387" y="5938672"/>
              <a:ext cx="0" cy="1622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ZoneTexte 78">
              <a:extLst>
                <a:ext uri="{FF2B5EF4-FFF2-40B4-BE49-F238E27FC236}">
                  <a16:creationId xmlns:a16="http://schemas.microsoft.com/office/drawing/2014/main" id="{77599D27-F9F0-2AF6-49CB-A4B7F1ACA4A8}"/>
                </a:ext>
              </a:extLst>
            </p:cNvPr>
            <p:cNvSpPr txBox="1"/>
            <p:nvPr userDrawn="1"/>
          </p:nvSpPr>
          <p:spPr>
            <a:xfrm>
              <a:off x="5172917" y="5942832"/>
              <a:ext cx="39077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>
                  <a:solidFill>
                    <a:schemeClr val="bg1"/>
                  </a:solidFill>
                  <a:latin typeface="AlternateGothicEF-NoTwo" pitchFamily="2" charset="0"/>
                </a:rPr>
                <a:t>EMLV.FR</a:t>
              </a:r>
            </a:p>
          </p:txBody>
        </p:sp>
      </p:grpSp>
      <p:sp>
        <p:nvSpPr>
          <p:cNvPr id="18" name="Espace réservé du numéro de diapositive 5">
            <a:extLst>
              <a:ext uri="{FF2B5EF4-FFF2-40B4-BE49-F238E27FC236}">
                <a16:creationId xmlns:a16="http://schemas.microsoft.com/office/drawing/2014/main" id="{1E699185-697A-419A-ACDB-506413DC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8097" y="6565900"/>
            <a:ext cx="385806" cy="138499"/>
          </a:xfrm>
          <a:prstGeom prst="rect">
            <a:avLst/>
          </a:prstGeom>
          <a:noFill/>
        </p:spPr>
        <p:txBody>
          <a:bodyPr wrap="none" lIns="36000" tIns="0" rIns="0" bIns="0" rtlCol="0">
            <a:spAutoFit/>
          </a:bodyPr>
          <a:lstStyle>
            <a:lvl1pPr algn="ctr">
              <a:defRPr lang="fr-FR" sz="900" spc="400" smtClean="0">
                <a:latin typeface="AlternateGothicEF-NoTwo" pitchFamily="2" charset="0"/>
              </a:defRPr>
            </a:lvl1pPr>
          </a:lstStyle>
          <a:p>
            <a:fld id="{3B1E0E51-53CC-4C36-8961-F424CEF4E66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822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  <p:sldLayoutId id="2147484007" r:id="rId12"/>
    <p:sldLayoutId id="2147484008" r:id="rId13"/>
    <p:sldLayoutId id="2147484009" r:id="rId14"/>
    <p:sldLayoutId id="2147484010" r:id="rId15"/>
    <p:sldLayoutId id="2147484011" r:id="rId16"/>
    <p:sldLayoutId id="2147484012" r:id="rId17"/>
    <p:sldLayoutId id="2147484013" r:id="rId18"/>
    <p:sldLayoutId id="2147484014" r:id="rId19"/>
    <p:sldLayoutId id="2147484015" r:id="rId20"/>
    <p:sldLayoutId id="2147484016" r:id="rId21"/>
    <p:sldLayoutId id="2147484017" r:id="rId22"/>
    <p:sldLayoutId id="2147484018" r:id="rId23"/>
    <p:sldLayoutId id="2147484019" r:id="rId24"/>
    <p:sldLayoutId id="2147484020" r:id="rId25"/>
    <p:sldLayoutId id="2147484021" r:id="rId26"/>
    <p:sldLayoutId id="2147484022" r:id="rId27"/>
    <p:sldLayoutId id="2147484023" r:id="rId28"/>
    <p:sldLayoutId id="2147484024" r:id="rId29"/>
    <p:sldLayoutId id="2147484025" r:id="rId30"/>
    <p:sldLayoutId id="2147484026" r:id="rId31"/>
    <p:sldLayoutId id="2147484027" r:id="rId32"/>
    <p:sldLayoutId id="2147484028" r:id="rId33"/>
    <p:sldLayoutId id="2147484029" r:id="rId34"/>
    <p:sldLayoutId id="2147484030" r:id="rId3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3600" kern="1200" cap="all" spc="200" baseline="0" dirty="0">
          <a:solidFill>
            <a:schemeClr val="tx1"/>
          </a:solidFill>
          <a:latin typeface="AlternateGothicEF-NoTwo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447675" indent="-180975" algn="l" defTabSz="914400" rtl="0" eaLnBrk="1" latinLnBrk="0" hangingPunct="1">
        <a:lnSpc>
          <a:spcPct val="90000"/>
        </a:lnSpc>
        <a:spcBef>
          <a:spcPts val="500"/>
        </a:spcBef>
        <a:buClr>
          <a:srgbClr val="1FA1C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808038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1FA1C2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257300" indent="-179388" algn="l" defTabSz="914400" rtl="0" eaLnBrk="1" latinLnBrk="0" hangingPunct="1">
        <a:lnSpc>
          <a:spcPct val="90000"/>
        </a:lnSpc>
        <a:spcBef>
          <a:spcPts val="500"/>
        </a:spcBef>
        <a:buClr>
          <a:srgbClr val="1FA1C2"/>
        </a:buClr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Calibri Light" panose="02000503040000020004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 descr="Une image contenant intérieur, serveur&#10;&#10;Description générée automatiquement">
            <a:extLst>
              <a:ext uri="{FF2B5EF4-FFF2-40B4-BE49-F238E27FC236}">
                <a16:creationId xmlns:a16="http://schemas.microsoft.com/office/drawing/2014/main" id="{EAC63425-E281-A108-08D0-39D335D0127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3505" b="23505"/>
          <a:stretch>
            <a:fillRect/>
          </a:stretch>
        </p:blipFill>
        <p:spPr>
          <a:xfrm>
            <a:off x="546100" y="456211"/>
            <a:ext cx="11099800" cy="2584423"/>
          </a:xfrm>
        </p:spPr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ABE4A6C-F0E9-423B-A5C4-F4A6066A23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861344" y="4880345"/>
            <a:ext cx="8469312" cy="1977655"/>
          </a:xfrm>
        </p:spPr>
        <p:txBody>
          <a:bodyPr>
            <a:normAutofit fontScale="85000" lnSpcReduction="20000"/>
          </a:bodyPr>
          <a:lstStyle/>
          <a:p>
            <a:r>
              <a:rPr lang="fr-FR" dirty="0">
                <a:solidFill>
                  <a:srgbClr val="0070C0"/>
                </a:solidFill>
              </a:rPr>
              <a:t>Computer Vision – Master (M2)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Food-101 Image Classification Using Transfer Learning and KNN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1824FD9-A3A9-4A35-9026-D974B710E3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6746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7B0F2F-FFDC-0C6B-CCF1-4DF3337F3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F887B9-22EA-45AF-32A2-301358572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Experimental Setup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21D5406-9651-4246-7C3B-7F2161FF1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2AEFB92-AD74-3597-894F-65F8741F3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Google </a:t>
            </a:r>
            <a:r>
              <a:rPr lang="en-US" sz="2800" dirty="0" err="1"/>
              <a:t>Colab</a:t>
            </a:r>
            <a:r>
              <a:rPr lang="en-US" sz="2800" dirty="0"/>
              <a:t> with GPU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Dataset stored on Google Drive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Fixed random seed for reproducibility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Cached feature vectors</a:t>
            </a:r>
          </a:p>
        </p:txBody>
      </p:sp>
    </p:spTree>
    <p:extLst>
      <p:ext uri="{BB962C8B-B14F-4D97-AF65-F5344CB8AC3E}">
        <p14:creationId xmlns:p14="http://schemas.microsoft.com/office/powerpoint/2010/main" val="66907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546AA-B6A0-168C-2FD5-E014AB1D3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3F531F-75FF-B36F-F56E-E6B42CA4F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8C9200A-F788-E958-E356-CB59E801F0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AA627F3-4054-DFCB-AC66-7D26C33DB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Evaluation metrics: Accuracy, Precision, Recall, F1-score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Best K selected based on accuracy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features significantly improve performance</a:t>
            </a:r>
          </a:p>
        </p:txBody>
      </p:sp>
    </p:spTree>
    <p:extLst>
      <p:ext uri="{BB962C8B-B14F-4D97-AF65-F5344CB8AC3E}">
        <p14:creationId xmlns:p14="http://schemas.microsoft.com/office/powerpoint/2010/main" val="3393454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D885A-0866-8639-C4AA-2DEDCB359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D9B768-F603-BA5C-F955-9A7A70A15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Confusion Matrix Analysis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B854FB9-4A80-949A-07EE-E1570509A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458E799-ED6A-ED43-141D-51A04F4E4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6092" y="1978025"/>
            <a:ext cx="3147646" cy="435133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Diagonal dominance shows correct predictions. Off-diagonal values highlight confusion between visually similar dishes.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817B6B-8F4A-4E2F-64D7-A79C9BB8F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738" y="1389185"/>
            <a:ext cx="6945923" cy="472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330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04770-4DE7-E875-0F0A-A2B927D98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EE839B-111F-E07D-A59E-003053305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Qualitative Analysis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31C9DE2-CFFE-A294-45C9-B855A8D9BA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31C94D3-6BB6-B1B5-1460-0E1BB70CE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Correct vs incorrect prediction visualization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Nearest neighbor image comparison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PCA visualization of feature space</a:t>
            </a:r>
          </a:p>
        </p:txBody>
      </p:sp>
    </p:spTree>
    <p:extLst>
      <p:ext uri="{BB962C8B-B14F-4D97-AF65-F5344CB8AC3E}">
        <p14:creationId xmlns:p14="http://schemas.microsoft.com/office/powerpoint/2010/main" val="1870377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D4A2E-1F72-BB55-C2EF-4FF14FABA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F6705F-750F-B975-0BD4-363E019B1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incorrect prediction visualization</a:t>
            </a:r>
            <a:br>
              <a:rPr lang="en-US" dirty="0"/>
            </a:b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9657BF2-E770-AE84-C87A-1D69DFBC8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14</a:t>
            </a:fld>
            <a:endParaRPr lang="fr-FR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782F9B0-27F2-BA1E-BBC6-D80D4925A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3599" y="1441938"/>
            <a:ext cx="5679831" cy="4747847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9E7EF85-A183-3F09-1486-18801669E148}"/>
              </a:ext>
            </a:extLst>
          </p:cNvPr>
          <p:cNvSpPr txBox="1">
            <a:spLocks/>
          </p:cNvSpPr>
          <p:nvPr/>
        </p:nvSpPr>
        <p:spPr>
          <a:xfrm>
            <a:off x="1229793" y="1675673"/>
            <a:ext cx="4866207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47675" indent="-18097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F105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808038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F105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257300" indent="-179388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CF1052"/>
              </a:buClr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Calibri Light" panose="02000503040000020004" pitchFamily="50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Errors mainly occur between visually similar food items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Lighting and background variations affect model performance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Some dishes look very similar across different classes  </a:t>
            </a:r>
          </a:p>
        </p:txBody>
      </p:sp>
    </p:spTree>
    <p:extLst>
      <p:ext uri="{BB962C8B-B14F-4D97-AF65-F5344CB8AC3E}">
        <p14:creationId xmlns:p14="http://schemas.microsoft.com/office/powerpoint/2010/main" val="3576741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796B8-7C61-7539-DD11-C1A5B851A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2B1408-FEB5-FD0E-13AF-F64A0C4BB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Correct prediction visualization</a:t>
            </a:r>
            <a:br>
              <a:rPr lang="en-US" dirty="0"/>
            </a:br>
            <a:br>
              <a:rPr lang="en-US" dirty="0"/>
            </a:b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F3C58F3-1F60-A69D-FC7A-42CD1A984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15</a:t>
            </a:fld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F660DE-50EE-B889-B145-00299BADF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59523"/>
            <a:ext cx="5474677" cy="4712676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1D60C99-BC91-2D1C-FF78-9EA0A6A89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4015" y="1624163"/>
            <a:ext cx="4888523" cy="4705199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Model correctly identifies foods with clear visual features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MobileNetV2 extracts meaningful patterns from images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KNN performs well when class appearance is distinctive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This demonstrates the effectiveness of the hybrid approach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9325437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D4DBC4-9B89-5511-EECF-24E03FAC0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62843D-5978-DB3A-C0F6-2C11E816A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Nearest neighbor image comparison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D79B757-8FEC-14D4-F1CF-659A1C3E4C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16</a:t>
            </a:fld>
            <a:endParaRPr lang="fr-FR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4CE5CF2-1528-8E41-CA15-EEC1B4DE8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3997" y="1405353"/>
            <a:ext cx="3910517" cy="4715529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The left image represents the query (test) image.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The images on the right are the nearest neighbors retrieved from the training set using KNN.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KNN predicts the class based on majority voting among these similar images.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Correct predictions occur when most neighbors belong to the same category.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Incorrect predictions occur when visually similar foods appear across different classes.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800" dirty="0"/>
              <a:t>This visualization demonstrates how image similarity influences final classification.</a:t>
            </a:r>
            <a:endParaRPr lang="en-I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026DE7-F8C1-2130-BA88-4A693D47E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4512" y="3072413"/>
            <a:ext cx="6514705" cy="15269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4D1B8E-56E0-68FF-C540-1B5AB4B05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1238" y="4802428"/>
            <a:ext cx="6514705" cy="15269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20838D-A490-F201-09A0-BC66EAF16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4514" y="1405354"/>
            <a:ext cx="6514704" cy="166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9355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4837F-F455-9E14-5E43-05072BB782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0D21AE-9344-3904-ECAE-358B6ADAE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PCA Visualization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86962B9-B668-5569-346A-954D0183A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17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9F2B1DF-56B1-2089-118F-84CBCF9BC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624164"/>
            <a:ext cx="9714865" cy="4705199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PCA projection of 1280-D MobileNetV2 features. Partial clustering exists but strong overlap explains KNN confusion.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1D5B6E-DF24-D756-064B-22935C885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1333" y="2435291"/>
            <a:ext cx="8922218" cy="3894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2329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661D6-85D0-4248-550A-368BC45D3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963D90-9EC4-F26C-188D-8E6B84283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 &amp; Limitations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01987D8-4A1F-A56F-CB66-D000B41EB0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18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96FA695-FECB-0C2F-69B1-CF31BDAA5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Applications: food apps, diet tracking, menu digitization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Limitations: limited data, no augmentation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/>
              <a:t>KNN scalability for large datasets</a:t>
            </a:r>
          </a:p>
        </p:txBody>
      </p:sp>
    </p:spTree>
    <p:extLst>
      <p:ext uri="{BB962C8B-B14F-4D97-AF65-F5344CB8AC3E}">
        <p14:creationId xmlns:p14="http://schemas.microsoft.com/office/powerpoint/2010/main" val="540293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85C03-D5E1-F63B-54F8-6A48A67B36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2E27EB-104B-BA2B-3793-D14AD8761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 &amp; Future Work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49B70B7-72EB-C560-3B6D-591EC4244A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19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A4A3198-48B8-757F-D87D-D65AC031B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Hybrid approach is effective for food 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MobileNetV2 provides strong representations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Future work: data augmentation, advanced models, deployment.</a:t>
            </a:r>
          </a:p>
        </p:txBody>
      </p:sp>
    </p:spTree>
    <p:extLst>
      <p:ext uri="{BB962C8B-B14F-4D97-AF65-F5344CB8AC3E}">
        <p14:creationId xmlns:p14="http://schemas.microsoft.com/office/powerpoint/2010/main" val="1733448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632B4-A518-AB28-2FF4-C35D8E199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D68521-5552-EE86-6429-06F4D1E96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Team members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12ED818-C5DE-20CA-A31A-BF41B4C631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95B6C17-A8CA-C7F9-3B4A-0E145AE17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624164"/>
            <a:ext cx="9714866" cy="4172787"/>
          </a:xfrm>
        </p:spPr>
        <p:txBody>
          <a:bodyPr>
            <a:normAutofit/>
          </a:bodyPr>
          <a:lstStyle/>
          <a:p>
            <a:endParaRPr lang="fr-FR" sz="18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dirty="0"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JAYAPRAKASH Divya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KARTHIKEYAN NAIR Reshma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DHANAPAL Jayasri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MODI </a:t>
            </a:r>
            <a:r>
              <a:rPr lang="en-US" sz="2800" dirty="0" err="1"/>
              <a:t>Gurpreetkaur</a:t>
            </a:r>
            <a:r>
              <a:rPr lang="en-US" sz="2800" dirty="0"/>
              <a:t> Jaykumar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Tarigopula Abhilash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1465418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AF956-374D-85EC-FCD2-CF1C1CD5E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A4437F-C29C-B9A9-3B47-A0F27F6EB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2173" y="3177988"/>
            <a:ext cx="9216668" cy="680418"/>
          </a:xfrm>
        </p:spPr>
        <p:txBody>
          <a:bodyPr>
            <a:noAutofit/>
          </a:bodyPr>
          <a:lstStyle/>
          <a:p>
            <a:r>
              <a:rPr lang="en-IN" sz="8000" dirty="0"/>
              <a:t>Thank You</a:t>
            </a:r>
            <a:r>
              <a:rPr lang="en-IN" sz="8000" b="1" dirty="0"/>
              <a:t>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EF6A0DE5-8468-4817-EB79-5BD61FFF3E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2027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BF6CE7-0C12-F879-8C0A-67B5C3DC72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964398-107C-7211-F0C0-C7495E6BB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 &amp; Motivation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C6BE863-1C45-47C1-E8C0-82EA180B31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6E41482-3C38-3FB9-2599-A5967B97C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Multi-class food image 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High visual variability in food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Applications: diet tracking, food apps, 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3350957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F9220-DF29-B880-FA95-109A48BCA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A7A9C2-B8D1-4C51-74AE-C893AD13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Dataset: Food-101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BB87E7C2-C895-7DA4-1F4A-41DCA343C6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B016AE5-4D4C-0FB3-12F4-823D494CF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4855651" cy="435133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101 food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~101,000 real-world images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Subsampled to 80 images per class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Balanced train-test split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E8D04B-149C-6AA3-B8E7-CA51CDD5C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985" y="943746"/>
            <a:ext cx="4757079" cy="5230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03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43386-B38B-20A8-4326-5EB903E81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D9C2E5-1F06-1E8E-CC49-A97F5EC44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Overall Hybrid Approach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36D1869-9C63-9743-18AD-5FD9200E42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2DB1ADB-99F4-0DA5-7028-2C8A54233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Deep Learning for feature extraction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Classical Machine Learning for classification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Efficient and interpretable pipeline</a:t>
            </a:r>
          </a:p>
        </p:txBody>
      </p:sp>
    </p:spTree>
    <p:extLst>
      <p:ext uri="{BB962C8B-B14F-4D97-AF65-F5344CB8AC3E}">
        <p14:creationId xmlns:p14="http://schemas.microsoft.com/office/powerpoint/2010/main" val="949167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B42FC9-8B8C-B3D1-12E1-BE6A09772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AB4E38-998C-52CB-04EF-FA6F1AE98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Architecture and Flowchart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AFE7FC8-5FC2-846F-6F5F-BCFD5B53CB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6</a:t>
            </a:fld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3A458-4520-FC9F-A999-A7BF69118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464906"/>
            <a:ext cx="4783494" cy="478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08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BCF10-2BED-2323-49A3-D9A97E41E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338CB3-C3CC-91CA-1141-537BBE6A6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Extraction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E201EC7-D8F1-BDB4-2B62-FF3841BF57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75BF93A-567A-6614-20A9-D77814FA7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MobileNetV2 (ImageNet pre-trained)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Input size: 224 × 224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Classification head removed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Global Average Pooling → 1280-D features</a:t>
            </a:r>
          </a:p>
        </p:txBody>
      </p:sp>
    </p:spTree>
    <p:extLst>
      <p:ext uri="{BB962C8B-B14F-4D97-AF65-F5344CB8AC3E}">
        <p14:creationId xmlns:p14="http://schemas.microsoft.com/office/powerpoint/2010/main" val="289155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533BA-E228-30A2-F487-067D289EB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09CCBBC-ED5A-DA61-2DDB-23EA57CE2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KNN Classification</a:t>
            </a:r>
            <a:endParaRPr lang="en-IN" b="1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9360718D-9031-47F1-E557-1E4C926A45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C55481D-C213-A5EA-DC6C-FB5A15C13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1334" y="1978025"/>
            <a:ext cx="5119420" cy="435133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Distance metric: Euclidean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K values tested: 1, 3, 5, 7, 9, 11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Accuracy increases with larger K and peaks around </a:t>
            </a:r>
            <a:r>
              <a:rPr lang="en-US" sz="2800" b="1" dirty="0"/>
              <a:t>K = 11 (~39%)</a:t>
            </a:r>
            <a:r>
              <a:rPr lang="en-US" sz="2800" dirty="0"/>
              <a:t>, showing improved generalization and reduced sensitivity to noise.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6AD1D3-EC7E-AC1B-932F-C45197A32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754" y="1624163"/>
            <a:ext cx="4642338" cy="451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077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83BE8-8029-92F5-BA1B-CBA6E6F9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1175" y="720226"/>
            <a:ext cx="9216668" cy="680418"/>
          </a:xfrm>
        </p:spPr>
        <p:txBody>
          <a:bodyPr/>
          <a:lstStyle/>
          <a:p>
            <a:r>
              <a:rPr lang="en-IN" dirty="0"/>
              <a:t>KNN Classification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36C6C8-E991-0F48-CE3C-04A2081E7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B1E0E51-53CC-4C36-8961-F424CEF4E661}" type="slidenum">
              <a:rPr lang="fr-FR" smtClean="0"/>
              <a:pPr/>
              <a:t>9</a:t>
            </a:fld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80A3AF-4CA7-ED94-A513-7BA7B483E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5734" y="1562916"/>
            <a:ext cx="6082666" cy="4715964"/>
          </a:xfrm>
        </p:spPr>
        <p:txBody>
          <a:bodyPr>
            <a:normAutofit fontScale="85000" lnSpcReduction="20000"/>
          </a:bodyPr>
          <a:lstStyle/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IN" sz="2800" b="1" dirty="0"/>
              <a:t>New item: </a:t>
            </a:r>
            <a:r>
              <a:rPr lang="en-IN" sz="2800" dirty="0"/>
              <a:t>Suppose we want to classify “</a:t>
            </a:r>
            <a:r>
              <a:rPr lang="en-IN" sz="2800" b="1" dirty="0" err="1"/>
              <a:t>chocolate_cake</a:t>
            </a:r>
            <a:r>
              <a:rPr lang="en-IN" sz="2800" dirty="0"/>
              <a:t>”.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IN" sz="2800" dirty="0"/>
              <a:t>Calculate distance: Using Euclidean distance, we find the 3 nearest items in the dataset:</a:t>
            </a:r>
          </a:p>
          <a:p>
            <a:pPr lvl="2"/>
            <a:r>
              <a:rPr lang="en-IN" sz="2600" dirty="0" err="1"/>
              <a:t>apple_pie</a:t>
            </a:r>
            <a:r>
              <a:rPr lang="en-IN" sz="2600" dirty="0"/>
              <a:t> → Dessert</a:t>
            </a:r>
          </a:p>
          <a:p>
            <a:pPr lvl="2"/>
            <a:r>
              <a:rPr lang="en-IN" sz="2600" dirty="0" err="1"/>
              <a:t>carrot_cake</a:t>
            </a:r>
            <a:r>
              <a:rPr lang="en-IN" sz="2600" dirty="0"/>
              <a:t> → Dessert</a:t>
            </a:r>
          </a:p>
          <a:p>
            <a:pPr lvl="2"/>
            <a:r>
              <a:rPr lang="en-IN" sz="2600" dirty="0" err="1"/>
              <a:t>cheese_plate</a:t>
            </a:r>
            <a:r>
              <a:rPr lang="en-IN" sz="2600" dirty="0"/>
              <a:t> → Appetizer</a:t>
            </a:r>
          </a:p>
          <a:p>
            <a:pPr lvl="2"/>
            <a:endParaRPr lang="en-IN" sz="2600" dirty="0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IN" sz="2800" dirty="0"/>
              <a:t>Vote for class:</a:t>
            </a:r>
          </a:p>
          <a:p>
            <a:pPr lvl="2"/>
            <a:r>
              <a:rPr lang="en-IN" sz="2600" dirty="0"/>
              <a:t>Desserts: 2</a:t>
            </a:r>
          </a:p>
          <a:p>
            <a:pPr lvl="2"/>
            <a:r>
              <a:rPr lang="en-IN" sz="2600" dirty="0"/>
              <a:t>Appetizer: 1</a:t>
            </a:r>
          </a:p>
          <a:p>
            <a:pPr lvl="2"/>
            <a:r>
              <a:rPr lang="en-IN" sz="2600" dirty="0"/>
              <a:t>Prediction: </a:t>
            </a:r>
            <a:r>
              <a:rPr lang="en-IN" sz="2600" dirty="0" err="1"/>
              <a:t>chocolate_cake</a:t>
            </a:r>
            <a:r>
              <a:rPr lang="en-IN" sz="2600" dirty="0"/>
              <a:t> is classified as Dessert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E8D8FB-F4B6-24A7-C445-A59A1D53D663}"/>
              </a:ext>
            </a:extLst>
          </p:cNvPr>
          <p:cNvSpPr txBox="1"/>
          <p:nvPr/>
        </p:nvSpPr>
        <p:spPr>
          <a:xfrm>
            <a:off x="8361680" y="2166572"/>
            <a:ext cx="38303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i="0" dirty="0">
                <a:effectLst/>
              </a:rPr>
              <a:t>k=1 -&gt; </a:t>
            </a:r>
            <a:r>
              <a:rPr lang="en-IN" sz="2400" b="1" i="0" dirty="0" err="1">
                <a:effectLst/>
              </a:rPr>
              <a:t>acc</a:t>
            </a:r>
            <a:r>
              <a:rPr lang="en-IN" sz="2400" b="1" i="0" dirty="0">
                <a:effectLst/>
              </a:rPr>
              <a:t>=0.3264 </a:t>
            </a:r>
          </a:p>
          <a:p>
            <a:r>
              <a:rPr lang="en-IN" sz="2400" b="1" i="0" dirty="0">
                <a:effectLst/>
              </a:rPr>
              <a:t>k=3 -&gt; </a:t>
            </a:r>
            <a:r>
              <a:rPr lang="en-IN" sz="2400" b="1" i="0" dirty="0" err="1">
                <a:effectLst/>
              </a:rPr>
              <a:t>acc</a:t>
            </a:r>
            <a:r>
              <a:rPr lang="en-IN" sz="2400" b="1" i="0" dirty="0">
                <a:effectLst/>
              </a:rPr>
              <a:t>=0.3255 </a:t>
            </a:r>
          </a:p>
          <a:p>
            <a:r>
              <a:rPr lang="en-IN" sz="2400" b="1" i="0" dirty="0">
                <a:effectLst/>
              </a:rPr>
              <a:t>k=5 -&gt; </a:t>
            </a:r>
            <a:r>
              <a:rPr lang="en-IN" sz="2400" b="1" i="0" dirty="0" err="1">
                <a:effectLst/>
              </a:rPr>
              <a:t>acc</a:t>
            </a:r>
            <a:r>
              <a:rPr lang="en-IN" sz="2400" b="1" i="0" dirty="0">
                <a:effectLst/>
              </a:rPr>
              <a:t>=0.3629</a:t>
            </a:r>
          </a:p>
          <a:p>
            <a:r>
              <a:rPr lang="en-IN" sz="2400" b="1" i="0" dirty="0">
                <a:effectLst/>
              </a:rPr>
              <a:t>k=7 -&gt; </a:t>
            </a:r>
            <a:r>
              <a:rPr lang="en-IN" sz="2400" b="1" i="0" dirty="0" err="1">
                <a:effectLst/>
              </a:rPr>
              <a:t>acc</a:t>
            </a:r>
            <a:r>
              <a:rPr lang="en-IN" sz="2400" b="1" i="0" dirty="0">
                <a:effectLst/>
              </a:rPr>
              <a:t>=0.3785 </a:t>
            </a:r>
          </a:p>
          <a:p>
            <a:r>
              <a:rPr lang="en-IN" sz="2400" b="1" i="0" dirty="0">
                <a:effectLst/>
              </a:rPr>
              <a:t>k=9 -&gt; </a:t>
            </a:r>
            <a:r>
              <a:rPr lang="en-IN" sz="2400" b="1" i="0" dirty="0" err="1">
                <a:effectLst/>
              </a:rPr>
              <a:t>acc</a:t>
            </a:r>
            <a:r>
              <a:rPr lang="en-IN" sz="2400" b="1" i="0" dirty="0">
                <a:effectLst/>
              </a:rPr>
              <a:t>=0.3907 </a:t>
            </a:r>
          </a:p>
          <a:p>
            <a:r>
              <a:rPr lang="en-IN" sz="2400" b="1" i="0" dirty="0">
                <a:effectLst/>
              </a:rPr>
              <a:t>k=11 -&gt; </a:t>
            </a:r>
            <a:r>
              <a:rPr lang="en-IN" sz="2400" b="1" i="0" dirty="0" err="1">
                <a:effectLst/>
              </a:rPr>
              <a:t>acc</a:t>
            </a:r>
            <a:r>
              <a:rPr lang="en-IN" sz="2400" b="1" i="0" dirty="0">
                <a:effectLst/>
              </a:rPr>
              <a:t>=0.3946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1944335695"/>
      </p:ext>
    </p:extLst>
  </p:cSld>
  <p:clrMapOvr>
    <a:masterClrMapping/>
  </p:clrMapOvr>
</p:sld>
</file>

<file path=ppt/theme/theme1.xml><?xml version="1.0" encoding="utf-8"?>
<a:theme xmlns:a="http://schemas.openxmlformats.org/drawingml/2006/main" name="2_Thème Office">
  <a:themeElements>
    <a:clrScheme name="Personnalisé 16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_ESILV.pptx" id="{61E28984-244D-4744-944D-997980269F0C}" vid="{ED8A0985-C0AD-4EE9-A5E0-CF8074959146}"/>
    </a:ext>
  </a:extLst>
</a:theme>
</file>

<file path=ppt/theme/theme2.xml><?xml version="1.0" encoding="utf-8"?>
<a:theme xmlns:a="http://schemas.openxmlformats.org/drawingml/2006/main" name="4_Thème Office">
  <a:themeElements>
    <a:clrScheme name="Personnalisé 16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_ESILV.pptx" id="{61E28984-244D-4744-944D-997980269F0C}" vid="{DDFEFAFD-E201-4C8E-8891-66ED8C5E146D}"/>
    </a:ext>
  </a:extLst>
</a:theme>
</file>

<file path=ppt/theme/theme3.xml><?xml version="1.0" encoding="utf-8"?>
<a:theme xmlns:a="http://schemas.openxmlformats.org/drawingml/2006/main" name="3_Thème Office">
  <a:themeElements>
    <a:clrScheme name="Personnalisé 16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85599"/>
      </a:accent2>
      <a:accent3>
        <a:srgbClr val="885C9A"/>
      </a:accent3>
      <a:accent4>
        <a:srgbClr val="1D395A"/>
      </a:accent4>
      <a:accent5>
        <a:srgbClr val="C0B773"/>
      </a:accent5>
      <a:accent6>
        <a:srgbClr val="A0CBD1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4800" dirty="0" smtClean="0">
            <a:solidFill>
              <a:schemeClr val="accent4"/>
            </a:solidFill>
            <a:latin typeface="AlternateGothicEF NoTwo" panose="0200000604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mplate_ESILV.pptx" id="{61E28984-244D-4744-944D-997980269F0C}" vid="{7218055D-5563-4FDB-AD4B-821D30529929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64300D1B00FE42BE33442F8C3C8B5C" ma:contentTypeVersion="4" ma:contentTypeDescription="Crée un document." ma:contentTypeScope="" ma:versionID="96ce0b2a130f5ed483c048d5c9e2c48e">
  <xsd:schema xmlns:xsd="http://www.w3.org/2001/XMLSchema" xmlns:xs="http://www.w3.org/2001/XMLSchema" xmlns:p="http://schemas.microsoft.com/office/2006/metadata/properties" xmlns:ns2="d2b3bbf1-933f-4908-aee1-fb9e7ab0a10d" targetNamespace="http://schemas.microsoft.com/office/2006/metadata/properties" ma:root="true" ma:fieldsID="495127dcd5aea913081faf26f9b511c2" ns2:_="">
    <xsd:import namespace="d2b3bbf1-933f-4908-aee1-fb9e7ab0a1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b3bbf1-933f-4908-aee1-fb9e7ab0a1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9AC079-EB93-4E05-BC70-0A3D55A2F5BB}">
  <ds:schemaRefs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metadata/properties"/>
    <ds:schemaRef ds:uri="f200ea23-8da0-4731-b162-01d0764b6b7e"/>
    <ds:schemaRef ds:uri="0e3eb1a6-496e-4caf-a79e-edeae59da28b"/>
  </ds:schemaRefs>
</ds:datastoreItem>
</file>

<file path=customXml/itemProps2.xml><?xml version="1.0" encoding="utf-8"?>
<ds:datastoreItem xmlns:ds="http://schemas.openxmlformats.org/officeDocument/2006/customXml" ds:itemID="{2B6F97D8-FD72-4B42-B19A-2C27E6F6444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BBBF549-5E16-46DE-A80D-E37FDF5D71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2b3bbf1-933f-4908-aee1-fb9e7ab0a10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Template_ESILV</Template>
  <TotalTime>1682</TotalTime>
  <Words>578</Words>
  <Application>Microsoft Office PowerPoint</Application>
  <PresentationFormat>Widescreen</PresentationFormat>
  <Paragraphs>113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AlternateGothicEF NoTwo</vt:lpstr>
      <vt:lpstr>Calibri Light</vt:lpstr>
      <vt:lpstr>Calibri</vt:lpstr>
      <vt:lpstr>AlternateGothicEF-NoTwo</vt:lpstr>
      <vt:lpstr>Arial</vt:lpstr>
      <vt:lpstr>2_Thème Office</vt:lpstr>
      <vt:lpstr>4_Thème Office</vt:lpstr>
      <vt:lpstr>3_Thème Office</vt:lpstr>
      <vt:lpstr>PowerPoint Presentation</vt:lpstr>
      <vt:lpstr>Team members</vt:lpstr>
      <vt:lpstr>Problem Statement &amp; Motivation</vt:lpstr>
      <vt:lpstr>Dataset: Food-101</vt:lpstr>
      <vt:lpstr>Overall Hybrid Approach</vt:lpstr>
      <vt:lpstr>System Architecture and Flowchart</vt:lpstr>
      <vt:lpstr>Feature Extraction</vt:lpstr>
      <vt:lpstr>KNN Classification</vt:lpstr>
      <vt:lpstr>KNN Classification</vt:lpstr>
      <vt:lpstr>Experimental Setup</vt:lpstr>
      <vt:lpstr>Results</vt:lpstr>
      <vt:lpstr>Confusion Matrix Analysis</vt:lpstr>
      <vt:lpstr>Qualitative Analysis</vt:lpstr>
      <vt:lpstr>incorrect prediction visualization </vt:lpstr>
      <vt:lpstr>Correct prediction visualization  </vt:lpstr>
      <vt:lpstr>Nearest neighbor image comparison   </vt:lpstr>
      <vt:lpstr>PCA Visualization</vt:lpstr>
      <vt:lpstr>Applications &amp; Limitations</vt:lpstr>
      <vt:lpstr>Conclusion &amp; Future Work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ZHANG Yiru</dc:creator>
  <cp:lastModifiedBy>Jayasri Karthik</cp:lastModifiedBy>
  <cp:revision>23</cp:revision>
  <dcterms:created xsi:type="dcterms:W3CDTF">2025-10-13T12:08:23Z</dcterms:created>
  <dcterms:modified xsi:type="dcterms:W3CDTF">2026-01-27T09:26:12Z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0x010100EE64300D1B00FE42BE33442F8C3C8B5C</vt:lpwstr>
  </property>
</Properties>
</file>

<file path=docProps/thumbnail.jpeg>
</file>